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00cc3cf40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f4733291042a5"/>
  </p:sldMasterIdLst>
  <p:sldIdLst>
    <p:sldId xmlns:r="http://schemas.openxmlformats.org/officeDocument/2006/relationships" id="256" r:id="R9ba93af8246a41a8"/>
    <p:sldId xmlns:r="http://schemas.openxmlformats.org/officeDocument/2006/relationships" id="257" r:id="Rf2e73feb9ca0448f"/>
    <p:sldId xmlns:r="http://schemas.openxmlformats.org/officeDocument/2006/relationships" id="258" r:id="R652657f94fa44cae"/>
    <p:sldId xmlns:r="http://schemas.openxmlformats.org/officeDocument/2006/relationships" id="259" r:id="R70be5ccde4c441ca"/>
    <p:sldId xmlns:r="http://schemas.openxmlformats.org/officeDocument/2006/relationships" id="260" r:id="R1c11f737a8f04a24"/>
    <p:sldId xmlns:r="http://schemas.openxmlformats.org/officeDocument/2006/relationships" id="261" r:id="R6669455dbc08452d"/>
    <p:sldId xmlns:r="http://schemas.openxmlformats.org/officeDocument/2006/relationships" id="262" r:id="R4b59fbaf5457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f4733291042a5" /><Relationship Type="http://schemas.openxmlformats.org/officeDocument/2006/relationships/slide" Target="/ppt/slides/slide1.xml" Id="R9ba93af8246a41a8" /><Relationship Type="http://schemas.openxmlformats.org/officeDocument/2006/relationships/slide" Target="/ppt/slides/slide2.xml" Id="Rf2e73feb9ca0448f" /><Relationship Type="http://schemas.openxmlformats.org/officeDocument/2006/relationships/slide" Target="/ppt/slides/slide3.xml" Id="R652657f94fa44cae" /><Relationship Type="http://schemas.openxmlformats.org/officeDocument/2006/relationships/slide" Target="/ppt/slides/slide4.xml" Id="R70be5ccde4c441ca" /><Relationship Type="http://schemas.openxmlformats.org/officeDocument/2006/relationships/slide" Target="/ppt/slides/slide5.xml" Id="R1c11f737a8f04a24" /><Relationship Type="http://schemas.openxmlformats.org/officeDocument/2006/relationships/slide" Target="/ppt/slides/slide6.xml" Id="R6669455dbc08452d" /><Relationship Type="http://schemas.openxmlformats.org/officeDocument/2006/relationships/slide" Target="/ppt/slides/slide7.xml" Id="R4b59fbaf5457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02522dbb3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59336244461c" /><Relationship Type="http://schemas.openxmlformats.org/officeDocument/2006/relationships/theme" Target="/ppt/slideMasters/theme/theme1.xml" Id="R396272c4a4ec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259336244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2c1527a6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9312a19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f9f65b8f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608b5cf6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e9840ee8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8bd0d5b7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e23a57aa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11 475 758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Tjæråsen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chris.andre.pedersen@gmail.com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