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b5a21b026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77d1c56cd4fdc"/>
  </p:sldMasterIdLst>
  <p:sldIdLst>
    <p:sldId xmlns:r="http://schemas.openxmlformats.org/officeDocument/2006/relationships" id="256" r:id="R21b2ebd459bc45d0"/>
    <p:sldId xmlns:r="http://schemas.openxmlformats.org/officeDocument/2006/relationships" id="257" r:id="Rd8462febe5664415"/>
    <p:sldId xmlns:r="http://schemas.openxmlformats.org/officeDocument/2006/relationships" id="258" r:id="R37b184d256c941cc"/>
    <p:sldId xmlns:r="http://schemas.openxmlformats.org/officeDocument/2006/relationships" id="259" r:id="R920961cbbf464e99"/>
    <p:sldId xmlns:r="http://schemas.openxmlformats.org/officeDocument/2006/relationships" id="260" r:id="R35694843ee0f4161"/>
    <p:sldId xmlns:r="http://schemas.openxmlformats.org/officeDocument/2006/relationships" id="261" r:id="R315845dcd09249d6"/>
    <p:sldId xmlns:r="http://schemas.openxmlformats.org/officeDocument/2006/relationships" id="262" r:id="Rd9c5f4728b56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77d1c56cd4fdc" /><Relationship Type="http://schemas.openxmlformats.org/officeDocument/2006/relationships/slide" Target="/ppt/slides/slide1.xml" Id="R21b2ebd459bc45d0" /><Relationship Type="http://schemas.openxmlformats.org/officeDocument/2006/relationships/slide" Target="/ppt/slides/slide2.xml" Id="Rd8462febe5664415" /><Relationship Type="http://schemas.openxmlformats.org/officeDocument/2006/relationships/slide" Target="/ppt/slides/slide3.xml" Id="R37b184d256c941cc" /><Relationship Type="http://schemas.openxmlformats.org/officeDocument/2006/relationships/slide" Target="/ppt/slides/slide4.xml" Id="R920961cbbf464e99" /><Relationship Type="http://schemas.openxmlformats.org/officeDocument/2006/relationships/slide" Target="/ppt/slides/slide5.xml" Id="R35694843ee0f4161" /><Relationship Type="http://schemas.openxmlformats.org/officeDocument/2006/relationships/slide" Target="/ppt/slides/slide6.xml" Id="R315845dcd09249d6" /><Relationship Type="http://schemas.openxmlformats.org/officeDocument/2006/relationships/slide" Target="/ppt/slides/slide7.xml" Id="Rd9c5f4728b56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f64f21afe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0b1f8c104136" /><Relationship Type="http://schemas.openxmlformats.org/officeDocument/2006/relationships/theme" Target="/ppt/slideMasters/theme/theme1.xml" Id="R0d701398af15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f0b1f8c10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2c1c7aa2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f3ab4f0c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926a981a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a81ca365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a8b24ac2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63aeb1a9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5627f4c4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