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8473c1484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04b3fc47a642ce"/>
  </p:sldMasterIdLst>
  <p:sldIdLst>
    <p:sldId xmlns:r="http://schemas.openxmlformats.org/officeDocument/2006/relationships" id="256" r:id="Rbea024f0360a46a0"/>
    <p:sldId xmlns:r="http://schemas.openxmlformats.org/officeDocument/2006/relationships" id="257" r:id="Rfcf2857827634b3a"/>
    <p:sldId xmlns:r="http://schemas.openxmlformats.org/officeDocument/2006/relationships" id="258" r:id="R82bd48429bd54a33"/>
    <p:sldId xmlns:r="http://schemas.openxmlformats.org/officeDocument/2006/relationships" id="259" r:id="Rb7131b90a0994247"/>
    <p:sldId xmlns:r="http://schemas.openxmlformats.org/officeDocument/2006/relationships" id="260" r:id="R971b7b887abf43c5"/>
    <p:sldId xmlns:r="http://schemas.openxmlformats.org/officeDocument/2006/relationships" id="261" r:id="R94a9f06c018c49df"/>
    <p:sldId xmlns:r="http://schemas.openxmlformats.org/officeDocument/2006/relationships" id="262" r:id="R2a86a78be3b14b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4b3fc47a642ce" /><Relationship Type="http://schemas.openxmlformats.org/officeDocument/2006/relationships/slide" Target="/ppt/slides/slide1.xml" Id="Rbea024f0360a46a0" /><Relationship Type="http://schemas.openxmlformats.org/officeDocument/2006/relationships/slide" Target="/ppt/slides/slide2.xml" Id="Rfcf2857827634b3a" /><Relationship Type="http://schemas.openxmlformats.org/officeDocument/2006/relationships/slide" Target="/ppt/slides/slide3.xml" Id="R82bd48429bd54a33" /><Relationship Type="http://schemas.openxmlformats.org/officeDocument/2006/relationships/slide" Target="/ppt/slides/slide4.xml" Id="Rb7131b90a0994247" /><Relationship Type="http://schemas.openxmlformats.org/officeDocument/2006/relationships/slide" Target="/ppt/slides/slide5.xml" Id="R971b7b887abf43c5" /><Relationship Type="http://schemas.openxmlformats.org/officeDocument/2006/relationships/slide" Target="/ppt/slides/slide6.xml" Id="R94a9f06c018c49df" /><Relationship Type="http://schemas.openxmlformats.org/officeDocument/2006/relationships/slide" Target="/ppt/slides/slide7.xml" Id="R2a86a78be3b14b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cb780027440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13e1f7581481b" /><Relationship Type="http://schemas.openxmlformats.org/officeDocument/2006/relationships/theme" Target="/ppt/slideMasters/theme/theme1.xml" Id="R0ff1685a52ba4d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b13e1f758148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d6ad6af2e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05642f4f6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78b0230e6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72052a4cb46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a055977064f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4cb8d97294d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996ed320040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