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4da0e22b0948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c45b8e0a9b41a7"/>
  </p:sldMasterIdLst>
  <p:sldIdLst>
    <p:sldId xmlns:r="http://schemas.openxmlformats.org/officeDocument/2006/relationships" id="256" r:id="Rc69b4e4a04b946b9"/>
    <p:sldId xmlns:r="http://schemas.openxmlformats.org/officeDocument/2006/relationships" id="257" r:id="R8c3318d4110f42d1"/>
    <p:sldId xmlns:r="http://schemas.openxmlformats.org/officeDocument/2006/relationships" id="258" r:id="R8dcdfd6f8c6745dc"/>
    <p:sldId xmlns:r="http://schemas.openxmlformats.org/officeDocument/2006/relationships" id="259" r:id="Rf771082d882c44ae"/>
    <p:sldId xmlns:r="http://schemas.openxmlformats.org/officeDocument/2006/relationships" id="260" r:id="Rae97931110394cd4"/>
    <p:sldId xmlns:r="http://schemas.openxmlformats.org/officeDocument/2006/relationships" id="261" r:id="Rf1c064e6a4c444fa"/>
    <p:sldId xmlns:r="http://schemas.openxmlformats.org/officeDocument/2006/relationships" id="262" r:id="Rae0a7265398848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c45b8e0a9b41a7" /><Relationship Type="http://schemas.openxmlformats.org/officeDocument/2006/relationships/slide" Target="/ppt/slides/slide1.xml" Id="Rc69b4e4a04b946b9" /><Relationship Type="http://schemas.openxmlformats.org/officeDocument/2006/relationships/slide" Target="/ppt/slides/slide2.xml" Id="R8c3318d4110f42d1" /><Relationship Type="http://schemas.openxmlformats.org/officeDocument/2006/relationships/slide" Target="/ppt/slides/slide3.xml" Id="R8dcdfd6f8c6745dc" /><Relationship Type="http://schemas.openxmlformats.org/officeDocument/2006/relationships/slide" Target="/ppt/slides/slide4.xml" Id="Rf771082d882c44ae" /><Relationship Type="http://schemas.openxmlformats.org/officeDocument/2006/relationships/slide" Target="/ppt/slides/slide5.xml" Id="Rae97931110394cd4" /><Relationship Type="http://schemas.openxmlformats.org/officeDocument/2006/relationships/slide" Target="/ppt/slides/slide6.xml" Id="Rf1c064e6a4c444fa" /><Relationship Type="http://schemas.openxmlformats.org/officeDocument/2006/relationships/slide" Target="/ppt/slides/slide7.xml" Id="Rae0a7265398848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4db05bc51744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2ca1943b44fc6" /><Relationship Type="http://schemas.openxmlformats.org/officeDocument/2006/relationships/theme" Target="/ppt/slideMasters/theme/theme1.xml" Id="Rc9b102aa4db44a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82ca1943b44f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a5dc2c9de48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d514aea564d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fba957e6c47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d9f670a4f4d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f3f8ae77c43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cb6286b984f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8aee7ff9348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ROMSDAL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ROMSDAL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ROMSDAL REVISJON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ROMSDAL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ROMSDAL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ROMSDAL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14 091 263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3 305 550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2 589 313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5 009 118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ROMSDAL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GABRIEL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ROMSDAL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Frænavegen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odd.ivar@revisorthue.no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912 540 715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ROMSDAL REVISJON AS</a:t>
            </a:r>
          </a:p>
        </p:txBody>
      </p:sp>
    </p:spTree>
  </p:cSld>
  <p:clrMapOvr>
    <a:masterClrMapping xmlns:a="http://schemas.openxmlformats.org/drawingml/2006/main"/>
  </p:clrMapOvr>
</p:sld>
</file>