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558c3001a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7b9b31bf545ff"/>
  </p:sldMasterIdLst>
  <p:sldIdLst>
    <p:sldId xmlns:r="http://schemas.openxmlformats.org/officeDocument/2006/relationships" id="256" r:id="Rd6778e2ff52b4e23"/>
    <p:sldId xmlns:r="http://schemas.openxmlformats.org/officeDocument/2006/relationships" id="257" r:id="R8f2c90c60ab44fb7"/>
    <p:sldId xmlns:r="http://schemas.openxmlformats.org/officeDocument/2006/relationships" id="258" r:id="R418eceda6d4c47ff"/>
    <p:sldId xmlns:r="http://schemas.openxmlformats.org/officeDocument/2006/relationships" id="259" r:id="R069eaea0bfe44a88"/>
    <p:sldId xmlns:r="http://schemas.openxmlformats.org/officeDocument/2006/relationships" id="260" r:id="R9b9bb3bb884240a4"/>
    <p:sldId xmlns:r="http://schemas.openxmlformats.org/officeDocument/2006/relationships" id="261" r:id="R15ee94a94af14bcc"/>
    <p:sldId xmlns:r="http://schemas.openxmlformats.org/officeDocument/2006/relationships" id="262" r:id="R1e54e113b2e6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7b9b31bf545ff" /><Relationship Type="http://schemas.openxmlformats.org/officeDocument/2006/relationships/slide" Target="/ppt/slides/slide1.xml" Id="Rd6778e2ff52b4e23" /><Relationship Type="http://schemas.openxmlformats.org/officeDocument/2006/relationships/slide" Target="/ppt/slides/slide2.xml" Id="R8f2c90c60ab44fb7" /><Relationship Type="http://schemas.openxmlformats.org/officeDocument/2006/relationships/slide" Target="/ppt/slides/slide3.xml" Id="R418eceda6d4c47ff" /><Relationship Type="http://schemas.openxmlformats.org/officeDocument/2006/relationships/slide" Target="/ppt/slides/slide4.xml" Id="R069eaea0bfe44a88" /><Relationship Type="http://schemas.openxmlformats.org/officeDocument/2006/relationships/slide" Target="/ppt/slides/slide5.xml" Id="R9b9bb3bb884240a4" /><Relationship Type="http://schemas.openxmlformats.org/officeDocument/2006/relationships/slide" Target="/ppt/slides/slide6.xml" Id="R15ee94a94af14bcc" /><Relationship Type="http://schemas.openxmlformats.org/officeDocument/2006/relationships/slide" Target="/ppt/slides/slide7.xml" Id="R1e54e113b2e6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c5969c2d0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bc93697a54a66" /><Relationship Type="http://schemas.openxmlformats.org/officeDocument/2006/relationships/theme" Target="/ppt/slideMasters/theme/theme1.xml" Id="R46cac3a04dda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bc93697a5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634b6b03e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44fd67e3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a1130e41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31208b66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35c05afcb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072627126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deaa4dacf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HAUSVIK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HAUSVIK HANDEL AS ble etablert [år] og holder til i Haus.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38 685 765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HELLAND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kiwi.haus@ngbutikk.net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