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07e863538c4b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ff51d7d5c404d"/>
  </p:sldMasterIdLst>
  <p:sldIdLst>
    <p:sldId xmlns:r="http://schemas.openxmlformats.org/officeDocument/2006/relationships" id="256" r:id="R0294d56d178b4ce5"/>
    <p:sldId xmlns:r="http://schemas.openxmlformats.org/officeDocument/2006/relationships" id="257" r:id="Re16f3df855134f30"/>
    <p:sldId xmlns:r="http://schemas.openxmlformats.org/officeDocument/2006/relationships" id="258" r:id="R3280428edf1d4782"/>
    <p:sldId xmlns:r="http://schemas.openxmlformats.org/officeDocument/2006/relationships" id="259" r:id="Ra8277be2435b4501"/>
    <p:sldId xmlns:r="http://schemas.openxmlformats.org/officeDocument/2006/relationships" id="260" r:id="R95bd066f86b44f96"/>
    <p:sldId xmlns:r="http://schemas.openxmlformats.org/officeDocument/2006/relationships" id="261" r:id="R198955505bf8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ff51d7d5c404d" /><Relationship Type="http://schemas.openxmlformats.org/officeDocument/2006/relationships/slide" Target="/ppt/slides/slide1.xml" Id="R0294d56d178b4ce5" /><Relationship Type="http://schemas.openxmlformats.org/officeDocument/2006/relationships/slide" Target="/ppt/slides/slide2.xml" Id="Re16f3df855134f30" /><Relationship Type="http://schemas.openxmlformats.org/officeDocument/2006/relationships/slide" Target="/ppt/slides/slide3.xml" Id="R3280428edf1d4782" /><Relationship Type="http://schemas.openxmlformats.org/officeDocument/2006/relationships/slide" Target="/ppt/slides/slide4.xml" Id="Ra8277be2435b4501" /><Relationship Type="http://schemas.openxmlformats.org/officeDocument/2006/relationships/slide" Target="/ppt/slides/slide5.xml" Id="R95bd066f86b44f96" /><Relationship Type="http://schemas.openxmlformats.org/officeDocument/2006/relationships/slide" Target="/ppt/slides/slide6.xml" Id="R198955505bf8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ffc8cc5cc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010b4ee1941e2" /><Relationship Type="http://schemas.openxmlformats.org/officeDocument/2006/relationships/theme" Target="/ppt/slideMasters/theme/theme1.xml" Id="Rfc5cc1430c4947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3010b4ee19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6e8ac94cd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38b7a0521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a52382fbb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a6440cece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be43470f649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a03f426f6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HAUSVIK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kiwi.haus@ngbutikk.net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