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1cfb0ba92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e377fbb8349d3"/>
  </p:sldMasterIdLst>
  <p:sldIdLst>
    <p:sldId xmlns:r="http://schemas.openxmlformats.org/officeDocument/2006/relationships" id="256" r:id="R322ec41ac95c4b27"/>
    <p:sldId xmlns:r="http://schemas.openxmlformats.org/officeDocument/2006/relationships" id="257" r:id="Rded5e32c93b34626"/>
    <p:sldId xmlns:r="http://schemas.openxmlformats.org/officeDocument/2006/relationships" id="258" r:id="R7ef5328616184d64"/>
    <p:sldId xmlns:r="http://schemas.openxmlformats.org/officeDocument/2006/relationships" id="259" r:id="R7128026829904745"/>
    <p:sldId xmlns:r="http://schemas.openxmlformats.org/officeDocument/2006/relationships" id="260" r:id="R37315748313f443d"/>
    <p:sldId xmlns:r="http://schemas.openxmlformats.org/officeDocument/2006/relationships" id="261" r:id="R188558e78d4645d5"/>
    <p:sldId xmlns:r="http://schemas.openxmlformats.org/officeDocument/2006/relationships" id="262" r:id="R94f71b322c8a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e377fbb8349d3" /><Relationship Type="http://schemas.openxmlformats.org/officeDocument/2006/relationships/slide" Target="/ppt/slides/slide1.xml" Id="R322ec41ac95c4b27" /><Relationship Type="http://schemas.openxmlformats.org/officeDocument/2006/relationships/slide" Target="/ppt/slides/slide2.xml" Id="Rded5e32c93b34626" /><Relationship Type="http://schemas.openxmlformats.org/officeDocument/2006/relationships/slide" Target="/ppt/slides/slide3.xml" Id="R7ef5328616184d64" /><Relationship Type="http://schemas.openxmlformats.org/officeDocument/2006/relationships/slide" Target="/ppt/slides/slide4.xml" Id="R7128026829904745" /><Relationship Type="http://schemas.openxmlformats.org/officeDocument/2006/relationships/slide" Target="/ppt/slides/slide5.xml" Id="R37315748313f443d" /><Relationship Type="http://schemas.openxmlformats.org/officeDocument/2006/relationships/slide" Target="/ppt/slides/slide6.xml" Id="R188558e78d4645d5" /><Relationship Type="http://schemas.openxmlformats.org/officeDocument/2006/relationships/slide" Target="/ppt/slides/slide7.xml" Id="R94f71b322c8a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560b35497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638665dd4ecf" /><Relationship Type="http://schemas.openxmlformats.org/officeDocument/2006/relationships/theme" Target="/ppt/slideMasters/theme/theme1.xml" Id="R440ceda566ca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d638665dd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dc75b44f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95d10307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622e8bd5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f25734a6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cf8e58da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0504c6d3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35d3988d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BOZKURT ISHAK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