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a20fffea6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ef05ef05d477e"/>
  </p:sldMasterIdLst>
  <p:sldIdLst>
    <p:sldId xmlns:r="http://schemas.openxmlformats.org/officeDocument/2006/relationships" id="256" r:id="Rcffb5d82900140e1"/>
    <p:sldId xmlns:r="http://schemas.openxmlformats.org/officeDocument/2006/relationships" id="257" r:id="R19730a2d412a41b8"/>
    <p:sldId xmlns:r="http://schemas.openxmlformats.org/officeDocument/2006/relationships" id="258" r:id="R7890fe480eb3466c"/>
    <p:sldId xmlns:r="http://schemas.openxmlformats.org/officeDocument/2006/relationships" id="259" r:id="Rf2d784ab00bb48a2"/>
    <p:sldId xmlns:r="http://schemas.openxmlformats.org/officeDocument/2006/relationships" id="260" r:id="Rbfeb17f804cc40d3"/>
    <p:sldId xmlns:r="http://schemas.openxmlformats.org/officeDocument/2006/relationships" id="261" r:id="Re5446d89a1a840be"/>
    <p:sldId xmlns:r="http://schemas.openxmlformats.org/officeDocument/2006/relationships" id="262" r:id="Rc7d7ed8f9b64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ef05ef05d477e" /><Relationship Type="http://schemas.openxmlformats.org/officeDocument/2006/relationships/slide" Target="/ppt/slides/slide1.xml" Id="Rcffb5d82900140e1" /><Relationship Type="http://schemas.openxmlformats.org/officeDocument/2006/relationships/slide" Target="/ppt/slides/slide2.xml" Id="R19730a2d412a41b8" /><Relationship Type="http://schemas.openxmlformats.org/officeDocument/2006/relationships/slide" Target="/ppt/slides/slide3.xml" Id="R7890fe480eb3466c" /><Relationship Type="http://schemas.openxmlformats.org/officeDocument/2006/relationships/slide" Target="/ppt/slides/slide4.xml" Id="Rf2d784ab00bb48a2" /><Relationship Type="http://schemas.openxmlformats.org/officeDocument/2006/relationships/slide" Target="/ppt/slides/slide5.xml" Id="Rbfeb17f804cc40d3" /><Relationship Type="http://schemas.openxmlformats.org/officeDocument/2006/relationships/slide" Target="/ppt/slides/slide6.xml" Id="Re5446d89a1a840be" /><Relationship Type="http://schemas.openxmlformats.org/officeDocument/2006/relationships/slide" Target="/ppt/slides/slide7.xml" Id="Rc7d7ed8f9b64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36229d769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d7cb69c7848c1" /><Relationship Type="http://schemas.openxmlformats.org/officeDocument/2006/relationships/theme" Target="/ppt/slideMasters/theme/theme1.xml" Id="R4fff839eef26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1d7cb69c78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ebe10283c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d2514628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bc3116450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93db12c5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fc25288aa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5512687f2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e125d641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SEIGERUD KJETIL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