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9a55f64cb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5309e9c8c4b8a"/>
  </p:sldMasterIdLst>
  <p:sldIdLst>
    <p:sldId xmlns:r="http://schemas.openxmlformats.org/officeDocument/2006/relationships" id="256" r:id="R8804d568c2124860"/>
    <p:sldId xmlns:r="http://schemas.openxmlformats.org/officeDocument/2006/relationships" id="257" r:id="Rdb9d1a10af0a4fc6"/>
    <p:sldId xmlns:r="http://schemas.openxmlformats.org/officeDocument/2006/relationships" id="258" r:id="R1b60e54433f24a84"/>
    <p:sldId xmlns:r="http://schemas.openxmlformats.org/officeDocument/2006/relationships" id="259" r:id="R8675da8d080d4d94"/>
    <p:sldId xmlns:r="http://schemas.openxmlformats.org/officeDocument/2006/relationships" id="260" r:id="R7c25010deccc490e"/>
    <p:sldId xmlns:r="http://schemas.openxmlformats.org/officeDocument/2006/relationships" id="261" r:id="R53039387395941ac"/>
    <p:sldId xmlns:r="http://schemas.openxmlformats.org/officeDocument/2006/relationships" id="262" r:id="R76d7363f62ad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5309e9c8c4b8a" /><Relationship Type="http://schemas.openxmlformats.org/officeDocument/2006/relationships/slide" Target="/ppt/slides/slide1.xml" Id="R8804d568c2124860" /><Relationship Type="http://schemas.openxmlformats.org/officeDocument/2006/relationships/slide" Target="/ppt/slides/slide2.xml" Id="Rdb9d1a10af0a4fc6" /><Relationship Type="http://schemas.openxmlformats.org/officeDocument/2006/relationships/slide" Target="/ppt/slides/slide3.xml" Id="R1b60e54433f24a84" /><Relationship Type="http://schemas.openxmlformats.org/officeDocument/2006/relationships/slide" Target="/ppt/slides/slide4.xml" Id="R8675da8d080d4d94" /><Relationship Type="http://schemas.openxmlformats.org/officeDocument/2006/relationships/slide" Target="/ppt/slides/slide5.xml" Id="R7c25010deccc490e" /><Relationship Type="http://schemas.openxmlformats.org/officeDocument/2006/relationships/slide" Target="/ppt/slides/slide6.xml" Id="R53039387395941ac" /><Relationship Type="http://schemas.openxmlformats.org/officeDocument/2006/relationships/slide" Target="/ppt/slides/slide7.xml" Id="R76d7363f62ad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bd247f145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e7191cb44825" /><Relationship Type="http://schemas.openxmlformats.org/officeDocument/2006/relationships/theme" Target="/ppt/slideMasters/theme/theme1.xml" Id="R38cb886ec2c5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9e7191cb4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f1ba6769e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79ddd3bc4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d19e1f01d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51c25ff7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eafcff7b2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fc73a861940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974e44ed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STAR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STAR ASSET MANAGEMENT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4 523 482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9 884 515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VARSLOT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912 474 518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STAR ASSET MANAGEMENT AS</a:t>
            </a:r>
          </a:p>
        </p:txBody>
      </p:sp>
    </p:spTree>
  </p:cSld>
  <p:clrMapOvr>
    <a:masterClrMapping xmlns:a="http://schemas.openxmlformats.org/drawingml/2006/main"/>
  </p:clrMapOvr>
</p:sld>
</file>