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65b9a433844a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99cda71e624e90"/>
  </p:sldMasterIdLst>
  <p:sldIdLst>
    <p:sldId xmlns:r="http://schemas.openxmlformats.org/officeDocument/2006/relationships" id="256" r:id="R1130cf5032e8442e"/>
    <p:sldId xmlns:r="http://schemas.openxmlformats.org/officeDocument/2006/relationships" id="257" r:id="R5a086aa47cd2428b"/>
    <p:sldId xmlns:r="http://schemas.openxmlformats.org/officeDocument/2006/relationships" id="258" r:id="Ra937dfc00d994f61"/>
    <p:sldId xmlns:r="http://schemas.openxmlformats.org/officeDocument/2006/relationships" id="259" r:id="R29c47408dc2a4057"/>
    <p:sldId xmlns:r="http://schemas.openxmlformats.org/officeDocument/2006/relationships" id="260" r:id="Recbcddb394854cd3"/>
    <p:sldId xmlns:r="http://schemas.openxmlformats.org/officeDocument/2006/relationships" id="261" r:id="Rf8fa15bcae5c4b50"/>
    <p:sldId xmlns:r="http://schemas.openxmlformats.org/officeDocument/2006/relationships" id="262" r:id="R3397e984b4b441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9cda71e624e90" /><Relationship Type="http://schemas.openxmlformats.org/officeDocument/2006/relationships/slide" Target="/ppt/slides/slide1.xml" Id="R1130cf5032e8442e" /><Relationship Type="http://schemas.openxmlformats.org/officeDocument/2006/relationships/slide" Target="/ppt/slides/slide2.xml" Id="R5a086aa47cd2428b" /><Relationship Type="http://schemas.openxmlformats.org/officeDocument/2006/relationships/slide" Target="/ppt/slides/slide3.xml" Id="Ra937dfc00d994f61" /><Relationship Type="http://schemas.openxmlformats.org/officeDocument/2006/relationships/slide" Target="/ppt/slides/slide4.xml" Id="R29c47408dc2a4057" /><Relationship Type="http://schemas.openxmlformats.org/officeDocument/2006/relationships/slide" Target="/ppt/slides/slide5.xml" Id="Recbcddb394854cd3" /><Relationship Type="http://schemas.openxmlformats.org/officeDocument/2006/relationships/slide" Target="/ppt/slides/slide6.xml" Id="Rf8fa15bcae5c4b50" /><Relationship Type="http://schemas.openxmlformats.org/officeDocument/2006/relationships/slide" Target="/ppt/slides/slide7.xml" Id="R3397e984b4b441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ccd3efce0740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44bb4310743ca" /><Relationship Type="http://schemas.openxmlformats.org/officeDocument/2006/relationships/theme" Target="/ppt/slideMasters/theme/theme1.xml" Id="Re3cf46b47e6e4a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b44bb4310743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31d5bb19743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2b156cf6348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8fa5caec548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bb4c21a614e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341c718374d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5d13848184c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587cad1df46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BALTZEBERG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BALTZEBERG REGNSKAP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2 959 543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385 165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290 654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945 150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HELLE BALTZERSEN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47 22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helle@baltzeberg.no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912 444 880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