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4facdc4f0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9bad187bf4fcc"/>
  </p:sldMasterIdLst>
  <p:sldIdLst>
    <p:sldId xmlns:r="http://schemas.openxmlformats.org/officeDocument/2006/relationships" id="256" r:id="R8bf9252fe0fb4834"/>
    <p:sldId xmlns:r="http://schemas.openxmlformats.org/officeDocument/2006/relationships" id="257" r:id="R10882f44a7fb4d3b"/>
    <p:sldId xmlns:r="http://schemas.openxmlformats.org/officeDocument/2006/relationships" id="258" r:id="R3529db7943764671"/>
    <p:sldId xmlns:r="http://schemas.openxmlformats.org/officeDocument/2006/relationships" id="259" r:id="R03468b260e1648d4"/>
    <p:sldId xmlns:r="http://schemas.openxmlformats.org/officeDocument/2006/relationships" id="260" r:id="Ra390ac32944d45a3"/>
    <p:sldId xmlns:r="http://schemas.openxmlformats.org/officeDocument/2006/relationships" id="261" r:id="R80a437d8eb9a4b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9bad187bf4fcc" /><Relationship Type="http://schemas.openxmlformats.org/officeDocument/2006/relationships/slide" Target="/ppt/slides/slide1.xml" Id="R8bf9252fe0fb4834" /><Relationship Type="http://schemas.openxmlformats.org/officeDocument/2006/relationships/slide" Target="/ppt/slides/slide2.xml" Id="R10882f44a7fb4d3b" /><Relationship Type="http://schemas.openxmlformats.org/officeDocument/2006/relationships/slide" Target="/ppt/slides/slide3.xml" Id="R3529db7943764671" /><Relationship Type="http://schemas.openxmlformats.org/officeDocument/2006/relationships/slide" Target="/ppt/slides/slide4.xml" Id="R03468b260e1648d4" /><Relationship Type="http://schemas.openxmlformats.org/officeDocument/2006/relationships/slide" Target="/ppt/slides/slide5.xml" Id="Ra390ac32944d45a3" /><Relationship Type="http://schemas.openxmlformats.org/officeDocument/2006/relationships/slide" Target="/ppt/slides/slide6.xml" Id="R80a437d8eb9a4b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c10df7372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4c940ce874692" /><Relationship Type="http://schemas.openxmlformats.org/officeDocument/2006/relationships/theme" Target="/ppt/slideMasters/theme/theme1.xml" Id="R0039649b4299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4c940ce87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84c6b51cb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1a1c4aada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5ea55a8344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118fd2a234c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82ff6215a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aedb3bde44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BALTZEBERG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47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helle@baltzeberg.no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BALTZEBERG REGNSKAP AS</a:t>
            </a:r>
          </a:p>
        </p:txBody>
      </p:sp>
    </p:spTree>
  </p:cSld>
  <p:clrMapOvr>
    <a:masterClrMapping xmlns:a="http://schemas.openxmlformats.org/drawingml/2006/main"/>
  </p:clrMapOvr>
</p:sld>
</file>