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05028302404f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b242521de4449"/>
  </p:sldMasterIdLst>
  <p:sldIdLst>
    <p:sldId xmlns:r="http://schemas.openxmlformats.org/officeDocument/2006/relationships" id="256" r:id="Re4271337c4d3422b"/>
    <p:sldId xmlns:r="http://schemas.openxmlformats.org/officeDocument/2006/relationships" id="257" r:id="R9555ce14addb4c73"/>
    <p:sldId xmlns:r="http://schemas.openxmlformats.org/officeDocument/2006/relationships" id="258" r:id="R948c93da471f41dc"/>
    <p:sldId xmlns:r="http://schemas.openxmlformats.org/officeDocument/2006/relationships" id="259" r:id="R01aaaa113ded4d92"/>
    <p:sldId xmlns:r="http://schemas.openxmlformats.org/officeDocument/2006/relationships" id="260" r:id="R59b95793069141d6"/>
    <p:sldId xmlns:r="http://schemas.openxmlformats.org/officeDocument/2006/relationships" id="261" r:id="R8e3604e8be574125"/>
    <p:sldId xmlns:r="http://schemas.openxmlformats.org/officeDocument/2006/relationships" id="262" r:id="Ra90f800375f84a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b242521de4449" /><Relationship Type="http://schemas.openxmlformats.org/officeDocument/2006/relationships/slide" Target="/ppt/slides/slide1.xml" Id="Re4271337c4d3422b" /><Relationship Type="http://schemas.openxmlformats.org/officeDocument/2006/relationships/slide" Target="/ppt/slides/slide2.xml" Id="R9555ce14addb4c73" /><Relationship Type="http://schemas.openxmlformats.org/officeDocument/2006/relationships/slide" Target="/ppt/slides/slide3.xml" Id="R948c93da471f41dc" /><Relationship Type="http://schemas.openxmlformats.org/officeDocument/2006/relationships/slide" Target="/ppt/slides/slide4.xml" Id="R01aaaa113ded4d92" /><Relationship Type="http://schemas.openxmlformats.org/officeDocument/2006/relationships/slide" Target="/ppt/slides/slide5.xml" Id="R59b95793069141d6" /><Relationship Type="http://schemas.openxmlformats.org/officeDocument/2006/relationships/slide" Target="/ppt/slides/slide6.xml" Id="R8e3604e8be574125" /><Relationship Type="http://schemas.openxmlformats.org/officeDocument/2006/relationships/slide" Target="/ppt/slides/slide7.xml" Id="Ra90f800375f84a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43c87e06248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49d1853d24f22" /><Relationship Type="http://schemas.openxmlformats.org/officeDocument/2006/relationships/theme" Target="/ppt/slideMasters/theme/theme1.xml" Id="R71af33b8b9d5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49d1853d2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e7de81340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8a53c2a6b44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249a2d6c2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160db5d4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2133ed06c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129e8cf3543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c7dcd876240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SUMMARUM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SUMMARUM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3 685 915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1 070 675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PARADIM AS  –  47,2 %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STANDIN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UTVIK SVEIN TERJE  –  26,4 %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haakon@korshavn.no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SUMMARUM AS</a:t>
            </a:r>
          </a:p>
        </p:txBody>
      </p:sp>
    </p:spTree>
  </p:cSld>
  <p:clrMapOvr>
    <a:masterClrMapping xmlns:a="http://schemas.openxmlformats.org/drawingml/2006/main"/>
  </p:clrMapOvr>
</p:sld>
</file>