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2ad3b5af0243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853d057ea9444d"/>
  </p:sldMasterIdLst>
  <p:sldIdLst>
    <p:sldId xmlns:r="http://schemas.openxmlformats.org/officeDocument/2006/relationships" id="256" r:id="Rf9da1e279d8441f2"/>
    <p:sldId xmlns:r="http://schemas.openxmlformats.org/officeDocument/2006/relationships" id="257" r:id="R5f19486a54884768"/>
    <p:sldId xmlns:r="http://schemas.openxmlformats.org/officeDocument/2006/relationships" id="258" r:id="R832d12d74cd04cb4"/>
    <p:sldId xmlns:r="http://schemas.openxmlformats.org/officeDocument/2006/relationships" id="259" r:id="Rb83fb69ac4ee40f1"/>
    <p:sldId xmlns:r="http://schemas.openxmlformats.org/officeDocument/2006/relationships" id="260" r:id="R22bb4903493544ff"/>
    <p:sldId xmlns:r="http://schemas.openxmlformats.org/officeDocument/2006/relationships" id="261" r:id="R7937c1d7b5e34b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853d057ea9444d" /><Relationship Type="http://schemas.openxmlformats.org/officeDocument/2006/relationships/slide" Target="/ppt/slides/slide1.xml" Id="Rf9da1e279d8441f2" /><Relationship Type="http://schemas.openxmlformats.org/officeDocument/2006/relationships/slide" Target="/ppt/slides/slide2.xml" Id="R5f19486a54884768" /><Relationship Type="http://schemas.openxmlformats.org/officeDocument/2006/relationships/slide" Target="/ppt/slides/slide3.xml" Id="R832d12d74cd04cb4" /><Relationship Type="http://schemas.openxmlformats.org/officeDocument/2006/relationships/slide" Target="/ppt/slides/slide4.xml" Id="Rb83fb69ac4ee40f1" /><Relationship Type="http://schemas.openxmlformats.org/officeDocument/2006/relationships/slide" Target="/ppt/slides/slide5.xml" Id="R22bb4903493544ff" /><Relationship Type="http://schemas.openxmlformats.org/officeDocument/2006/relationships/slide" Target="/ppt/slides/slide6.xml" Id="R7937c1d7b5e34b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f8cc3c9b4e4c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e26fb792043b4" /><Relationship Type="http://schemas.openxmlformats.org/officeDocument/2006/relationships/theme" Target="/ppt/slideMasters/theme/theme1.xml" Id="Rf50e5ede533946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7e26fb792043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74a323f4a47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d3f6e942c4a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edcebb29146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4664cdb7046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48f2fcdb647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2c97e063746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SUMMARUM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haakon@korshavn.no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912 444 538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