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593d50b97a45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e9512bff854875"/>
  </p:sldMasterIdLst>
  <p:sldIdLst>
    <p:sldId xmlns:r="http://schemas.openxmlformats.org/officeDocument/2006/relationships" id="256" r:id="Re94e0c9ce1344058"/>
    <p:sldId xmlns:r="http://schemas.openxmlformats.org/officeDocument/2006/relationships" id="257" r:id="R93f8cb2a54654c68"/>
    <p:sldId xmlns:r="http://schemas.openxmlformats.org/officeDocument/2006/relationships" id="258" r:id="R5d8c81d765974ce3"/>
    <p:sldId xmlns:r="http://schemas.openxmlformats.org/officeDocument/2006/relationships" id="259" r:id="Rca79b24ac7fe4fd6"/>
    <p:sldId xmlns:r="http://schemas.openxmlformats.org/officeDocument/2006/relationships" id="260" r:id="Rb633e3458cb844ea"/>
    <p:sldId xmlns:r="http://schemas.openxmlformats.org/officeDocument/2006/relationships" id="261" r:id="R6fe895cb767c4bce"/>
    <p:sldId xmlns:r="http://schemas.openxmlformats.org/officeDocument/2006/relationships" id="262" r:id="R78c861ea43b14a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e9512bff854875" /><Relationship Type="http://schemas.openxmlformats.org/officeDocument/2006/relationships/slide" Target="/ppt/slides/slide1.xml" Id="Re94e0c9ce1344058" /><Relationship Type="http://schemas.openxmlformats.org/officeDocument/2006/relationships/slide" Target="/ppt/slides/slide2.xml" Id="R93f8cb2a54654c68" /><Relationship Type="http://schemas.openxmlformats.org/officeDocument/2006/relationships/slide" Target="/ppt/slides/slide3.xml" Id="R5d8c81d765974ce3" /><Relationship Type="http://schemas.openxmlformats.org/officeDocument/2006/relationships/slide" Target="/ppt/slides/slide4.xml" Id="Rca79b24ac7fe4fd6" /><Relationship Type="http://schemas.openxmlformats.org/officeDocument/2006/relationships/slide" Target="/ppt/slides/slide5.xml" Id="Rb633e3458cb844ea" /><Relationship Type="http://schemas.openxmlformats.org/officeDocument/2006/relationships/slide" Target="/ppt/slides/slide6.xml" Id="R6fe895cb767c4bce" /><Relationship Type="http://schemas.openxmlformats.org/officeDocument/2006/relationships/slide" Target="/ppt/slides/slide7.xml" Id="R78c861ea43b14a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a3d7aa15d547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4489d88ec44cf" /><Relationship Type="http://schemas.openxmlformats.org/officeDocument/2006/relationships/theme" Target="/ppt/slideMasters/theme/theme1.xml" Id="R81cca164434548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b4489d88ec44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bea30228b44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97dde26e44b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4d84755244e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95c79123b47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3b6d4ac2446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324b8e58148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a6788150b46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HEKI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HEKI INVEST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4 199 157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16 712 051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17 675 734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LARSEN GRO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Gullaugkleiva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3427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912 412 423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