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4cc274521543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98a55e70d743c8"/>
  </p:sldMasterIdLst>
  <p:sldIdLst>
    <p:sldId xmlns:r="http://schemas.openxmlformats.org/officeDocument/2006/relationships" id="256" r:id="R9db2549433214ec3"/>
    <p:sldId xmlns:r="http://schemas.openxmlformats.org/officeDocument/2006/relationships" id="257" r:id="R65f6ecb6c0974e5c"/>
    <p:sldId xmlns:r="http://schemas.openxmlformats.org/officeDocument/2006/relationships" id="258" r:id="R8c0340947cb040be"/>
    <p:sldId xmlns:r="http://schemas.openxmlformats.org/officeDocument/2006/relationships" id="259" r:id="R411f04154b2644e1"/>
    <p:sldId xmlns:r="http://schemas.openxmlformats.org/officeDocument/2006/relationships" id="260" r:id="R1c63039eca06492e"/>
    <p:sldId xmlns:r="http://schemas.openxmlformats.org/officeDocument/2006/relationships" id="261" r:id="Rb1eb9cc6f9404b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98a55e70d743c8" /><Relationship Type="http://schemas.openxmlformats.org/officeDocument/2006/relationships/slide" Target="/ppt/slides/slide1.xml" Id="R9db2549433214ec3" /><Relationship Type="http://schemas.openxmlformats.org/officeDocument/2006/relationships/slide" Target="/ppt/slides/slide2.xml" Id="R65f6ecb6c0974e5c" /><Relationship Type="http://schemas.openxmlformats.org/officeDocument/2006/relationships/slide" Target="/ppt/slides/slide3.xml" Id="R8c0340947cb040be" /><Relationship Type="http://schemas.openxmlformats.org/officeDocument/2006/relationships/slide" Target="/ppt/slides/slide4.xml" Id="R411f04154b2644e1" /><Relationship Type="http://schemas.openxmlformats.org/officeDocument/2006/relationships/slide" Target="/ppt/slides/slide5.xml" Id="R1c63039eca06492e" /><Relationship Type="http://schemas.openxmlformats.org/officeDocument/2006/relationships/slide" Target="/ppt/slides/slide6.xml" Id="Rb1eb9cc6f9404b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ffeb4fd8b46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72c3470ee4a1b" /><Relationship Type="http://schemas.openxmlformats.org/officeDocument/2006/relationships/theme" Target="/ppt/slideMasters/theme/theme1.xml" Id="Rb03d8a1e4c7347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172c3470ee4a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35232011a40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587e73fe346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201d606d646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1a220e55c47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88decd7744a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0a3f1e8d948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HEKI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Gullaugkleiva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3427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912 412 423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HEKI INVEST AS</a:t>
            </a:r>
          </a:p>
        </p:txBody>
      </p:sp>
    </p:spTree>
  </p:cSld>
  <p:clrMapOvr>
    <a:masterClrMapping xmlns:a="http://schemas.openxmlformats.org/drawingml/2006/main"/>
  </p:clrMapOvr>
</p:sld>
</file>