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a2a7674d7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3d2b700b34a71"/>
  </p:sldMasterIdLst>
  <p:sldIdLst>
    <p:sldId xmlns:r="http://schemas.openxmlformats.org/officeDocument/2006/relationships" id="256" r:id="R2b6bf467a43b4adc"/>
    <p:sldId xmlns:r="http://schemas.openxmlformats.org/officeDocument/2006/relationships" id="257" r:id="Rbae6542942ef4a1d"/>
    <p:sldId xmlns:r="http://schemas.openxmlformats.org/officeDocument/2006/relationships" id="258" r:id="R7a7df386e21b4e35"/>
    <p:sldId xmlns:r="http://schemas.openxmlformats.org/officeDocument/2006/relationships" id="259" r:id="Rbf257ed50a7d4681"/>
    <p:sldId xmlns:r="http://schemas.openxmlformats.org/officeDocument/2006/relationships" id="260" r:id="Rc6a53922a0644462"/>
    <p:sldId xmlns:r="http://schemas.openxmlformats.org/officeDocument/2006/relationships" id="261" r:id="R7cf3128df2144f1e"/>
    <p:sldId xmlns:r="http://schemas.openxmlformats.org/officeDocument/2006/relationships" id="262" r:id="Rea254a87f195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3d2b700b34a71" /><Relationship Type="http://schemas.openxmlformats.org/officeDocument/2006/relationships/slide" Target="/ppt/slides/slide1.xml" Id="R2b6bf467a43b4adc" /><Relationship Type="http://schemas.openxmlformats.org/officeDocument/2006/relationships/slide" Target="/ppt/slides/slide2.xml" Id="Rbae6542942ef4a1d" /><Relationship Type="http://schemas.openxmlformats.org/officeDocument/2006/relationships/slide" Target="/ppt/slides/slide3.xml" Id="R7a7df386e21b4e35" /><Relationship Type="http://schemas.openxmlformats.org/officeDocument/2006/relationships/slide" Target="/ppt/slides/slide4.xml" Id="Rbf257ed50a7d4681" /><Relationship Type="http://schemas.openxmlformats.org/officeDocument/2006/relationships/slide" Target="/ppt/slides/slide5.xml" Id="Rc6a53922a0644462" /><Relationship Type="http://schemas.openxmlformats.org/officeDocument/2006/relationships/slide" Target="/ppt/slides/slide6.xml" Id="R7cf3128df2144f1e" /><Relationship Type="http://schemas.openxmlformats.org/officeDocument/2006/relationships/slide" Target="/ppt/slides/slide7.xml" Id="Rea254a87f195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4b8484473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c5be274184b1a" /><Relationship Type="http://schemas.openxmlformats.org/officeDocument/2006/relationships/theme" Target="/ppt/slideMasters/theme/theme1.xml" Id="R1e481b6fd440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c5be27418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319ee4de4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6f4ddb3644f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abea2d41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83ad9cdb1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bc683bd46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c7286c24e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58b2e3bca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HABA EIENDOM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5 478 378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3 099 120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35 711 856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108 402 447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912 309 916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HABA EIENDOM AS</a:t>
            </a:r>
          </a:p>
        </p:txBody>
      </p:sp>
    </p:spTree>
  </p:cSld>
  <p:clrMapOvr>
    <a:masterClrMapping xmlns:a="http://schemas.openxmlformats.org/drawingml/2006/main"/>
  </p:clrMapOvr>
</p:sld>
</file>