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ddfe84bbe440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5daf66947b4e55"/>
  </p:sldMasterIdLst>
  <p:sldIdLst>
    <p:sldId xmlns:r="http://schemas.openxmlformats.org/officeDocument/2006/relationships" id="256" r:id="R78d967b5fc4b4744"/>
    <p:sldId xmlns:r="http://schemas.openxmlformats.org/officeDocument/2006/relationships" id="257" r:id="Rfae5da8deb1b4593"/>
    <p:sldId xmlns:r="http://schemas.openxmlformats.org/officeDocument/2006/relationships" id="258" r:id="R6ae70cfb39e74279"/>
    <p:sldId xmlns:r="http://schemas.openxmlformats.org/officeDocument/2006/relationships" id="259" r:id="Re06fc3d045a94a7a"/>
    <p:sldId xmlns:r="http://schemas.openxmlformats.org/officeDocument/2006/relationships" id="260" r:id="R603d6f7bf3624504"/>
    <p:sldId xmlns:r="http://schemas.openxmlformats.org/officeDocument/2006/relationships" id="261" r:id="Re3c6a6728a8e4e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daf66947b4e55" /><Relationship Type="http://schemas.openxmlformats.org/officeDocument/2006/relationships/slide" Target="/ppt/slides/slide1.xml" Id="R78d967b5fc4b4744" /><Relationship Type="http://schemas.openxmlformats.org/officeDocument/2006/relationships/slide" Target="/ppt/slides/slide2.xml" Id="Rfae5da8deb1b4593" /><Relationship Type="http://schemas.openxmlformats.org/officeDocument/2006/relationships/slide" Target="/ppt/slides/slide3.xml" Id="R6ae70cfb39e74279" /><Relationship Type="http://schemas.openxmlformats.org/officeDocument/2006/relationships/slide" Target="/ppt/slides/slide4.xml" Id="Re06fc3d045a94a7a" /><Relationship Type="http://schemas.openxmlformats.org/officeDocument/2006/relationships/slide" Target="/ppt/slides/slide5.xml" Id="R603d6f7bf3624504" /><Relationship Type="http://schemas.openxmlformats.org/officeDocument/2006/relationships/slide" Target="/ppt/slides/slide6.xml" Id="Re3c6a6728a8e4e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9b19c28f2146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bd21fe8e840ac" /><Relationship Type="http://schemas.openxmlformats.org/officeDocument/2006/relationships/theme" Target="/ppt/slideMasters/theme/theme1.xml" Id="Rb6306c424f5347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7bd21fe8e840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fbfb5824542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34c30213c45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00b2604fd49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94a14a6044c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23691819d4e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d77cd058442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