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33d41f05a2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beadf29cb04252"/>
  </p:sldMasterIdLst>
  <p:sldIdLst>
    <p:sldId xmlns:r="http://schemas.openxmlformats.org/officeDocument/2006/relationships" id="256" r:id="R2b65e910938d4509"/>
    <p:sldId xmlns:r="http://schemas.openxmlformats.org/officeDocument/2006/relationships" id="257" r:id="R8c2abc65e5704827"/>
    <p:sldId xmlns:r="http://schemas.openxmlformats.org/officeDocument/2006/relationships" id="258" r:id="Re0fb86f629b64089"/>
    <p:sldId xmlns:r="http://schemas.openxmlformats.org/officeDocument/2006/relationships" id="259" r:id="R744baff940c3404d"/>
    <p:sldId xmlns:r="http://schemas.openxmlformats.org/officeDocument/2006/relationships" id="260" r:id="Rccd13b8019df4d05"/>
    <p:sldId xmlns:r="http://schemas.openxmlformats.org/officeDocument/2006/relationships" id="261" r:id="Rd49fcb5934504a8e"/>
    <p:sldId xmlns:r="http://schemas.openxmlformats.org/officeDocument/2006/relationships" id="262" r:id="R200352753150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eadf29cb04252" /><Relationship Type="http://schemas.openxmlformats.org/officeDocument/2006/relationships/slide" Target="/ppt/slides/slide1.xml" Id="R2b65e910938d4509" /><Relationship Type="http://schemas.openxmlformats.org/officeDocument/2006/relationships/slide" Target="/ppt/slides/slide2.xml" Id="R8c2abc65e5704827" /><Relationship Type="http://schemas.openxmlformats.org/officeDocument/2006/relationships/slide" Target="/ppt/slides/slide3.xml" Id="Re0fb86f629b64089" /><Relationship Type="http://schemas.openxmlformats.org/officeDocument/2006/relationships/slide" Target="/ppt/slides/slide4.xml" Id="R744baff940c3404d" /><Relationship Type="http://schemas.openxmlformats.org/officeDocument/2006/relationships/slide" Target="/ppt/slides/slide5.xml" Id="Rccd13b8019df4d05" /><Relationship Type="http://schemas.openxmlformats.org/officeDocument/2006/relationships/slide" Target="/ppt/slides/slide6.xml" Id="Rd49fcb5934504a8e" /><Relationship Type="http://schemas.openxmlformats.org/officeDocument/2006/relationships/slide" Target="/ppt/slides/slide7.xml" Id="R200352753150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d35b6036f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a9731d724ee0" /><Relationship Type="http://schemas.openxmlformats.org/officeDocument/2006/relationships/theme" Target="/ppt/slideMasters/theme/theme1.xml" Id="R7d9c56fc5a454b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4a9731d72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92ae95c6a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48b651317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72b2bda24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d3787890c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422739786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7edc61a32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0f5b8cf25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ORJANK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ORJANK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5 253 684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 ØRJAN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Risaberg terrasse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912 218 570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ORJANK INVEST AS</a:t>
            </a:r>
          </a:p>
        </p:txBody>
      </p:sp>
    </p:spTree>
  </p:cSld>
  <p:clrMapOvr>
    <a:masterClrMapping xmlns:a="http://schemas.openxmlformats.org/drawingml/2006/main"/>
  </p:clrMapOvr>
</p:sld>
</file>