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bbe6ad7e2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877c806b44e61"/>
  </p:sldMasterIdLst>
  <p:sldIdLst>
    <p:sldId xmlns:r="http://schemas.openxmlformats.org/officeDocument/2006/relationships" id="256" r:id="Rcc22bc9d6556437d"/>
    <p:sldId xmlns:r="http://schemas.openxmlformats.org/officeDocument/2006/relationships" id="257" r:id="Ra108c4b5224d4d04"/>
    <p:sldId xmlns:r="http://schemas.openxmlformats.org/officeDocument/2006/relationships" id="258" r:id="Rb002756afacf4eb8"/>
    <p:sldId xmlns:r="http://schemas.openxmlformats.org/officeDocument/2006/relationships" id="259" r:id="Rc8d9d53e96c046b1"/>
    <p:sldId xmlns:r="http://schemas.openxmlformats.org/officeDocument/2006/relationships" id="260" r:id="Re04721d513fe448c"/>
    <p:sldId xmlns:r="http://schemas.openxmlformats.org/officeDocument/2006/relationships" id="261" r:id="R7b6eca22d5d948b1"/>
    <p:sldId xmlns:r="http://schemas.openxmlformats.org/officeDocument/2006/relationships" id="262" r:id="R25458c3f6f75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877c806b44e61" /><Relationship Type="http://schemas.openxmlformats.org/officeDocument/2006/relationships/slide" Target="/ppt/slides/slide1.xml" Id="Rcc22bc9d6556437d" /><Relationship Type="http://schemas.openxmlformats.org/officeDocument/2006/relationships/slide" Target="/ppt/slides/slide2.xml" Id="Ra108c4b5224d4d04" /><Relationship Type="http://schemas.openxmlformats.org/officeDocument/2006/relationships/slide" Target="/ppt/slides/slide3.xml" Id="Rb002756afacf4eb8" /><Relationship Type="http://schemas.openxmlformats.org/officeDocument/2006/relationships/slide" Target="/ppt/slides/slide4.xml" Id="Rc8d9d53e96c046b1" /><Relationship Type="http://schemas.openxmlformats.org/officeDocument/2006/relationships/slide" Target="/ppt/slides/slide5.xml" Id="Re04721d513fe448c" /><Relationship Type="http://schemas.openxmlformats.org/officeDocument/2006/relationships/slide" Target="/ppt/slides/slide6.xml" Id="R7b6eca22d5d948b1" /><Relationship Type="http://schemas.openxmlformats.org/officeDocument/2006/relationships/slide" Target="/ppt/slides/slide7.xml" Id="R25458c3f6f75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57000b1d1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7e718d8a4052" /><Relationship Type="http://schemas.openxmlformats.org/officeDocument/2006/relationships/theme" Target="/ppt/slideMasters/theme/theme1.xml" Id="R09d4af8268d9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97e718d8a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abc594d4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7e1b2b6e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08f9045c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a51c77f64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ab8d896e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6b45c25a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30bd28f7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THORMOD SOMMERFELDT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