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199eac10a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468099f08468d"/>
  </p:sldMasterIdLst>
  <p:sldIdLst>
    <p:sldId xmlns:r="http://schemas.openxmlformats.org/officeDocument/2006/relationships" id="256" r:id="R84142918ef3f42b9"/>
    <p:sldId xmlns:r="http://schemas.openxmlformats.org/officeDocument/2006/relationships" id="257" r:id="R2450260202b445af"/>
    <p:sldId xmlns:r="http://schemas.openxmlformats.org/officeDocument/2006/relationships" id="258" r:id="R5c355d6d73144918"/>
    <p:sldId xmlns:r="http://schemas.openxmlformats.org/officeDocument/2006/relationships" id="259" r:id="R6d26063c46df4eea"/>
    <p:sldId xmlns:r="http://schemas.openxmlformats.org/officeDocument/2006/relationships" id="260" r:id="R60b119becd24415e"/>
    <p:sldId xmlns:r="http://schemas.openxmlformats.org/officeDocument/2006/relationships" id="261" r:id="R6c7e194c8eba41b3"/>
    <p:sldId xmlns:r="http://schemas.openxmlformats.org/officeDocument/2006/relationships" id="262" r:id="R24cfff4096ed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468099f08468d" /><Relationship Type="http://schemas.openxmlformats.org/officeDocument/2006/relationships/slide" Target="/ppt/slides/slide1.xml" Id="R84142918ef3f42b9" /><Relationship Type="http://schemas.openxmlformats.org/officeDocument/2006/relationships/slide" Target="/ppt/slides/slide2.xml" Id="R2450260202b445af" /><Relationship Type="http://schemas.openxmlformats.org/officeDocument/2006/relationships/slide" Target="/ppt/slides/slide3.xml" Id="R5c355d6d73144918" /><Relationship Type="http://schemas.openxmlformats.org/officeDocument/2006/relationships/slide" Target="/ppt/slides/slide4.xml" Id="R6d26063c46df4eea" /><Relationship Type="http://schemas.openxmlformats.org/officeDocument/2006/relationships/slide" Target="/ppt/slides/slide5.xml" Id="R60b119becd24415e" /><Relationship Type="http://schemas.openxmlformats.org/officeDocument/2006/relationships/slide" Target="/ppt/slides/slide6.xml" Id="R6c7e194c8eba41b3" /><Relationship Type="http://schemas.openxmlformats.org/officeDocument/2006/relationships/slide" Target="/ppt/slides/slide7.xml" Id="R24cfff4096ed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92c253ec0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24f32d2fb4bb9" /><Relationship Type="http://schemas.openxmlformats.org/officeDocument/2006/relationships/theme" Target="/ppt/slideMasters/theme/theme1.xml" Id="Rcd3947a98528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24f32d2fb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09b11b77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63bb8cc5f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9e1997597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2ee10980d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4550aae8e4f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a1982805c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e0d892a60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