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f553b357a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cd0a6230842a9"/>
  </p:sldMasterIdLst>
  <p:sldIdLst>
    <p:sldId xmlns:r="http://schemas.openxmlformats.org/officeDocument/2006/relationships" id="256" r:id="Rf40ac79f98644168"/>
    <p:sldId xmlns:r="http://schemas.openxmlformats.org/officeDocument/2006/relationships" id="257" r:id="Ra37c0adacec34742"/>
    <p:sldId xmlns:r="http://schemas.openxmlformats.org/officeDocument/2006/relationships" id="258" r:id="Reca1b4d2238b4ffb"/>
    <p:sldId xmlns:r="http://schemas.openxmlformats.org/officeDocument/2006/relationships" id="259" r:id="R8d400bad60b94582"/>
    <p:sldId xmlns:r="http://schemas.openxmlformats.org/officeDocument/2006/relationships" id="260" r:id="Rdce700c9a6b045c4"/>
    <p:sldId xmlns:r="http://schemas.openxmlformats.org/officeDocument/2006/relationships" id="261" r:id="R2e69af7e9ae4436f"/>
    <p:sldId xmlns:r="http://schemas.openxmlformats.org/officeDocument/2006/relationships" id="262" r:id="Ra8f49f6771ca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cd0a6230842a9" /><Relationship Type="http://schemas.openxmlformats.org/officeDocument/2006/relationships/slide" Target="/ppt/slides/slide1.xml" Id="Rf40ac79f98644168" /><Relationship Type="http://schemas.openxmlformats.org/officeDocument/2006/relationships/slide" Target="/ppt/slides/slide2.xml" Id="Ra37c0adacec34742" /><Relationship Type="http://schemas.openxmlformats.org/officeDocument/2006/relationships/slide" Target="/ppt/slides/slide3.xml" Id="Reca1b4d2238b4ffb" /><Relationship Type="http://schemas.openxmlformats.org/officeDocument/2006/relationships/slide" Target="/ppt/slides/slide4.xml" Id="R8d400bad60b94582" /><Relationship Type="http://schemas.openxmlformats.org/officeDocument/2006/relationships/slide" Target="/ppt/slides/slide5.xml" Id="Rdce700c9a6b045c4" /><Relationship Type="http://schemas.openxmlformats.org/officeDocument/2006/relationships/slide" Target="/ppt/slides/slide6.xml" Id="R2e69af7e9ae4436f" /><Relationship Type="http://schemas.openxmlformats.org/officeDocument/2006/relationships/slide" Target="/ppt/slides/slide7.xml" Id="Ra8f49f6771ca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4084dd9254b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72d9d1c2e4079" /><Relationship Type="http://schemas.openxmlformats.org/officeDocument/2006/relationships/theme" Target="/ppt/slideMasters/theme/theme1.xml" Id="Rb0ad052a05e7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72d9d1c2e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fd9b0d971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4934cfba3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eccbd9eb9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b937a41b6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cd29ebec8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b50d311154d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6fa386cf0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EHF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HEGGEM FUTSÆTER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Vårstien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