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88e9194bb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4a8f89fbc4ff8"/>
  </p:sldMasterIdLst>
  <p:sldIdLst>
    <p:sldId xmlns:r="http://schemas.openxmlformats.org/officeDocument/2006/relationships" id="256" r:id="R657d0e36dbaa47d3"/>
    <p:sldId xmlns:r="http://schemas.openxmlformats.org/officeDocument/2006/relationships" id="257" r:id="R693dafbc570f4c43"/>
    <p:sldId xmlns:r="http://schemas.openxmlformats.org/officeDocument/2006/relationships" id="258" r:id="Rfba1d85f564d403a"/>
    <p:sldId xmlns:r="http://schemas.openxmlformats.org/officeDocument/2006/relationships" id="259" r:id="Ra303cc2e50b140ff"/>
    <p:sldId xmlns:r="http://schemas.openxmlformats.org/officeDocument/2006/relationships" id="260" r:id="R78e7883fe80e4436"/>
    <p:sldId xmlns:r="http://schemas.openxmlformats.org/officeDocument/2006/relationships" id="261" r:id="R60a13ba0981c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4a8f89fbc4ff8" /><Relationship Type="http://schemas.openxmlformats.org/officeDocument/2006/relationships/slide" Target="/ppt/slides/slide1.xml" Id="R657d0e36dbaa47d3" /><Relationship Type="http://schemas.openxmlformats.org/officeDocument/2006/relationships/slide" Target="/ppt/slides/slide2.xml" Id="R693dafbc570f4c43" /><Relationship Type="http://schemas.openxmlformats.org/officeDocument/2006/relationships/slide" Target="/ppt/slides/slide3.xml" Id="Rfba1d85f564d403a" /><Relationship Type="http://schemas.openxmlformats.org/officeDocument/2006/relationships/slide" Target="/ppt/slides/slide4.xml" Id="Ra303cc2e50b140ff" /><Relationship Type="http://schemas.openxmlformats.org/officeDocument/2006/relationships/slide" Target="/ppt/slides/slide5.xml" Id="R78e7883fe80e4436" /><Relationship Type="http://schemas.openxmlformats.org/officeDocument/2006/relationships/slide" Target="/ppt/slides/slide6.xml" Id="R60a13ba0981c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03570c031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24994dfa4731" /><Relationship Type="http://schemas.openxmlformats.org/officeDocument/2006/relationships/theme" Target="/ppt/slideMasters/theme/theme1.xml" Id="Rd77d77a5e41a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124994dfa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1a695cb1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51c73118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d6a3e6835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0295de3d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fe434f80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a43c4b50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