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bd7c7b93064f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db847277a44dd5"/>
  </p:sldMasterIdLst>
  <p:sldIdLst>
    <p:sldId xmlns:r="http://schemas.openxmlformats.org/officeDocument/2006/relationships" id="256" r:id="Ra34b2670b9eb475f"/>
    <p:sldId xmlns:r="http://schemas.openxmlformats.org/officeDocument/2006/relationships" id="257" r:id="Rd0892993e4324b56"/>
    <p:sldId xmlns:r="http://schemas.openxmlformats.org/officeDocument/2006/relationships" id="258" r:id="R4d44bbe9f863443e"/>
    <p:sldId xmlns:r="http://schemas.openxmlformats.org/officeDocument/2006/relationships" id="259" r:id="Rd286bf1d5af1487f"/>
    <p:sldId xmlns:r="http://schemas.openxmlformats.org/officeDocument/2006/relationships" id="260" r:id="R6aea8a159ef64e71"/>
    <p:sldId xmlns:r="http://schemas.openxmlformats.org/officeDocument/2006/relationships" id="261" r:id="Rc20d57ef65804d72"/>
    <p:sldId xmlns:r="http://schemas.openxmlformats.org/officeDocument/2006/relationships" id="262" r:id="R59db730b68ff4f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b847277a44dd5" /><Relationship Type="http://schemas.openxmlformats.org/officeDocument/2006/relationships/slide" Target="/ppt/slides/slide1.xml" Id="Ra34b2670b9eb475f" /><Relationship Type="http://schemas.openxmlformats.org/officeDocument/2006/relationships/slide" Target="/ppt/slides/slide2.xml" Id="Rd0892993e4324b56" /><Relationship Type="http://schemas.openxmlformats.org/officeDocument/2006/relationships/slide" Target="/ppt/slides/slide3.xml" Id="R4d44bbe9f863443e" /><Relationship Type="http://schemas.openxmlformats.org/officeDocument/2006/relationships/slide" Target="/ppt/slides/slide4.xml" Id="Rd286bf1d5af1487f" /><Relationship Type="http://schemas.openxmlformats.org/officeDocument/2006/relationships/slide" Target="/ppt/slides/slide5.xml" Id="R6aea8a159ef64e71" /><Relationship Type="http://schemas.openxmlformats.org/officeDocument/2006/relationships/slide" Target="/ppt/slides/slide6.xml" Id="Rc20d57ef65804d72" /><Relationship Type="http://schemas.openxmlformats.org/officeDocument/2006/relationships/slide" Target="/ppt/slides/slide7.xml" Id="R59db730b68ff4f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542b107ad48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68ea27e2e4492" /><Relationship Type="http://schemas.openxmlformats.org/officeDocument/2006/relationships/theme" Target="/ppt/slideMasters/theme/theme1.xml" Id="R826b88e9271f45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668ea27e2e44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2468039e546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e3b47d86740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fa2a5463f4a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3ee9a52df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0041278aa44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09430aaf245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0d6fa9c1f40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27 592 017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2 400 106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