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41b506f79ad4b9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fd3c89215c843d9"/>
  </p:sldMasterIdLst>
  <p:sldIdLst>
    <p:sldId xmlns:r="http://schemas.openxmlformats.org/officeDocument/2006/relationships" id="256" r:id="R7f51bffbef6a41a5"/>
    <p:sldId xmlns:r="http://schemas.openxmlformats.org/officeDocument/2006/relationships" id="257" r:id="R3e10e730039545ba"/>
    <p:sldId xmlns:r="http://schemas.openxmlformats.org/officeDocument/2006/relationships" id="258" r:id="R6b1e27b9330c4afe"/>
    <p:sldId xmlns:r="http://schemas.openxmlformats.org/officeDocument/2006/relationships" id="259" r:id="Red766997332d437b"/>
    <p:sldId xmlns:r="http://schemas.openxmlformats.org/officeDocument/2006/relationships" id="260" r:id="Rcc55257d324548b4"/>
    <p:sldId xmlns:r="http://schemas.openxmlformats.org/officeDocument/2006/relationships" id="261" r:id="R6f79483553b04ad5"/>
    <p:sldId xmlns:r="http://schemas.openxmlformats.org/officeDocument/2006/relationships" id="262" r:id="Rbecb1b49b0b845d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fd3c89215c843d9" /><Relationship Type="http://schemas.openxmlformats.org/officeDocument/2006/relationships/slide" Target="/ppt/slides/slide1.xml" Id="R7f51bffbef6a41a5" /><Relationship Type="http://schemas.openxmlformats.org/officeDocument/2006/relationships/slide" Target="/ppt/slides/slide2.xml" Id="R3e10e730039545ba" /><Relationship Type="http://schemas.openxmlformats.org/officeDocument/2006/relationships/slide" Target="/ppt/slides/slide3.xml" Id="R6b1e27b9330c4afe" /><Relationship Type="http://schemas.openxmlformats.org/officeDocument/2006/relationships/slide" Target="/ppt/slides/slide4.xml" Id="Red766997332d437b" /><Relationship Type="http://schemas.openxmlformats.org/officeDocument/2006/relationships/slide" Target="/ppt/slides/slide5.xml" Id="Rcc55257d324548b4" /><Relationship Type="http://schemas.openxmlformats.org/officeDocument/2006/relationships/slide" Target="/ppt/slides/slide6.xml" Id="R6f79483553b04ad5" /><Relationship Type="http://schemas.openxmlformats.org/officeDocument/2006/relationships/slide" Target="/ppt/slides/slide7.xml" Id="Rbecb1b49b0b845d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ad50d65180e4f6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7c2b3c9b04447d" /><Relationship Type="http://schemas.openxmlformats.org/officeDocument/2006/relationships/theme" Target="/ppt/slideMasters/theme/theme1.xml" Id="Rc793f1d0b33b4f0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57c2b3c9b04447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74d167e997415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b40bd5704d428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940087d8954f8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da2ee966fc497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ea94368dcc48f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cfb2ed57604d7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bb23a90fbf486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SVINØYA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SVINØYA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SVINØYA AS ble etablert [år] og holder til i Svolvær.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SVINØYA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SVINØYA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SVINØYA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7 519 161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1 010 430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12 195 659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42 118 212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135 744 545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SVINØYA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VISIT LOFOTEN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SVINØYA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Gunnar Bergs vei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8300 Svolvær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ola@svinoya.no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912 129 381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SVINØYA AS</a:t>
            </a:r>
          </a:p>
        </p:txBody>
      </p:sp>
    </p:spTree>
  </p:cSld>
  <p:clrMapOvr>
    <a:masterClrMapping xmlns:a="http://schemas.openxmlformats.org/drawingml/2006/main"/>
  </p:clrMapOvr>
</p:sld>
</file>