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e57d1fb6f54147b0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ff92beec22814c07"/>
  </p:sldMasterIdLst>
  <p:sldIdLst>
    <p:sldId xmlns:r="http://schemas.openxmlformats.org/officeDocument/2006/relationships" id="256" r:id="R89186c9c0f8445b2"/>
    <p:sldId xmlns:r="http://schemas.openxmlformats.org/officeDocument/2006/relationships" id="257" r:id="Rc3689551fde24887"/>
    <p:sldId xmlns:r="http://schemas.openxmlformats.org/officeDocument/2006/relationships" id="258" r:id="R0e0b0d2e18e540d6"/>
    <p:sldId xmlns:r="http://schemas.openxmlformats.org/officeDocument/2006/relationships" id="259" r:id="Rf75e120bc91d430d"/>
    <p:sldId xmlns:r="http://schemas.openxmlformats.org/officeDocument/2006/relationships" id="260" r:id="R0e85b6f7a980402c"/>
    <p:sldId xmlns:r="http://schemas.openxmlformats.org/officeDocument/2006/relationships" id="261" r:id="R7f1162287c354ac6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ff92beec22814c07" /><Relationship Type="http://schemas.openxmlformats.org/officeDocument/2006/relationships/slide" Target="/ppt/slides/slide1.xml" Id="R89186c9c0f8445b2" /><Relationship Type="http://schemas.openxmlformats.org/officeDocument/2006/relationships/slide" Target="/ppt/slides/slide2.xml" Id="Rc3689551fde24887" /><Relationship Type="http://schemas.openxmlformats.org/officeDocument/2006/relationships/slide" Target="/ppt/slides/slide3.xml" Id="R0e0b0d2e18e540d6" /><Relationship Type="http://schemas.openxmlformats.org/officeDocument/2006/relationships/slide" Target="/ppt/slides/slide4.xml" Id="Rf75e120bc91d430d" /><Relationship Type="http://schemas.openxmlformats.org/officeDocument/2006/relationships/slide" Target="/ppt/slides/slide5.xml" Id="R0e85b6f7a980402c" /><Relationship Type="http://schemas.openxmlformats.org/officeDocument/2006/relationships/slide" Target="/ppt/slides/slide6.xml" Id="R7f1162287c354ac6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8077a88e38d14013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1c13ebb2d8bb49e5" /><Relationship Type="http://schemas.openxmlformats.org/officeDocument/2006/relationships/theme" Target="/ppt/slideMasters/theme/theme1.xml" Id="R3d151aaf45ae432b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1c13ebb2d8bb49e5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507940e2c4454fe1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d8fa21c91a0a4c55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8ac88ea56db8439e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7dac6dc6480b44e4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b2ef6104e72b4ae1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8459f925b6234029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SVINØYA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[Slagord – hva vi gjør på én setning]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SVINØYA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Problemet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[Hvilket problem løser dere?]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[Hvor stort/vanlig er problemet?]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[Hva koster problemet kunden i dag?]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SVINØYA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 løsning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produktet/tjenesten]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[Hva gjør den unik?]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[Hvilken verdi gir den kunden?]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SVINØYA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Marked &amp; muligheter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[Målgruppe og markedsstørrelse]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[Trender som spiller i deres favør]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[Konkurransefortrinn]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SVINØYA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Forretningsmodell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[Hvordan tjener dere penger?]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[Pris / abonnement / margin]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[Viktigste nøkkeltall]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SVINØYA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La oss ta en prat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Gunnar Bergs vei 2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8300 Svolvær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ola@svinoya.no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912 129 381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SVINØYA AS</a:t>
            </a:r>
          </a:p>
        </p:txBody>
      </p:sp>
    </p:spTree>
  </p:cSld>
  <p:clrMapOvr>
    <a:masterClrMapping xmlns:a="http://schemas.openxmlformats.org/drawingml/2006/main"/>
  </p:clrMapOvr>
</p:sld>
</file>