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1999c0c62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dd4c26dd747e8"/>
  </p:sldMasterIdLst>
  <p:sldIdLst>
    <p:sldId xmlns:r="http://schemas.openxmlformats.org/officeDocument/2006/relationships" id="256" r:id="R6aed5e1900ca46ee"/>
    <p:sldId xmlns:r="http://schemas.openxmlformats.org/officeDocument/2006/relationships" id="257" r:id="R994496067cb747f0"/>
    <p:sldId xmlns:r="http://schemas.openxmlformats.org/officeDocument/2006/relationships" id="258" r:id="R97d52745144e409e"/>
    <p:sldId xmlns:r="http://schemas.openxmlformats.org/officeDocument/2006/relationships" id="259" r:id="R315519e543984f4b"/>
    <p:sldId xmlns:r="http://schemas.openxmlformats.org/officeDocument/2006/relationships" id="260" r:id="R508ef6de0eff4e4e"/>
    <p:sldId xmlns:r="http://schemas.openxmlformats.org/officeDocument/2006/relationships" id="261" r:id="Rfed5a12f260f4635"/>
    <p:sldId xmlns:r="http://schemas.openxmlformats.org/officeDocument/2006/relationships" id="262" r:id="R57c2245d59a0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dd4c26dd747e8" /><Relationship Type="http://schemas.openxmlformats.org/officeDocument/2006/relationships/slide" Target="/ppt/slides/slide1.xml" Id="R6aed5e1900ca46ee" /><Relationship Type="http://schemas.openxmlformats.org/officeDocument/2006/relationships/slide" Target="/ppt/slides/slide2.xml" Id="R994496067cb747f0" /><Relationship Type="http://schemas.openxmlformats.org/officeDocument/2006/relationships/slide" Target="/ppt/slides/slide3.xml" Id="R97d52745144e409e" /><Relationship Type="http://schemas.openxmlformats.org/officeDocument/2006/relationships/slide" Target="/ppt/slides/slide4.xml" Id="R315519e543984f4b" /><Relationship Type="http://schemas.openxmlformats.org/officeDocument/2006/relationships/slide" Target="/ppt/slides/slide5.xml" Id="R508ef6de0eff4e4e" /><Relationship Type="http://schemas.openxmlformats.org/officeDocument/2006/relationships/slide" Target="/ppt/slides/slide6.xml" Id="Rfed5a12f260f4635" /><Relationship Type="http://schemas.openxmlformats.org/officeDocument/2006/relationships/slide" Target="/ppt/slides/slide7.xml" Id="R57c2245d59a0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02094ab2c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3990d30447b2" /><Relationship Type="http://schemas.openxmlformats.org/officeDocument/2006/relationships/theme" Target="/ppt/slideMasters/theme/theme1.xml" Id="R665e4e973753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43990d304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a7371c69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9d13c0e4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2b651ff1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f2367159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92b14cf6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aa976774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628f25b75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