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abc665171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58d64a2d24dad"/>
  </p:sldMasterIdLst>
  <p:sldIdLst>
    <p:sldId xmlns:r="http://schemas.openxmlformats.org/officeDocument/2006/relationships" id="256" r:id="Rdaf021592bf2480d"/>
    <p:sldId xmlns:r="http://schemas.openxmlformats.org/officeDocument/2006/relationships" id="257" r:id="R02b9fe07b5894951"/>
    <p:sldId xmlns:r="http://schemas.openxmlformats.org/officeDocument/2006/relationships" id="258" r:id="R5149fcda43104a82"/>
    <p:sldId xmlns:r="http://schemas.openxmlformats.org/officeDocument/2006/relationships" id="259" r:id="R56c927c3d2c84f22"/>
    <p:sldId xmlns:r="http://schemas.openxmlformats.org/officeDocument/2006/relationships" id="260" r:id="R3a22f36847c5417e"/>
    <p:sldId xmlns:r="http://schemas.openxmlformats.org/officeDocument/2006/relationships" id="261" r:id="R322984ad83c24976"/>
    <p:sldId xmlns:r="http://schemas.openxmlformats.org/officeDocument/2006/relationships" id="262" r:id="R842e6b4299b7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58d64a2d24dad" /><Relationship Type="http://schemas.openxmlformats.org/officeDocument/2006/relationships/slide" Target="/ppt/slides/slide1.xml" Id="Rdaf021592bf2480d" /><Relationship Type="http://schemas.openxmlformats.org/officeDocument/2006/relationships/slide" Target="/ppt/slides/slide2.xml" Id="R02b9fe07b5894951" /><Relationship Type="http://schemas.openxmlformats.org/officeDocument/2006/relationships/slide" Target="/ppt/slides/slide3.xml" Id="R5149fcda43104a82" /><Relationship Type="http://schemas.openxmlformats.org/officeDocument/2006/relationships/slide" Target="/ppt/slides/slide4.xml" Id="R56c927c3d2c84f22" /><Relationship Type="http://schemas.openxmlformats.org/officeDocument/2006/relationships/slide" Target="/ppt/slides/slide5.xml" Id="R3a22f36847c5417e" /><Relationship Type="http://schemas.openxmlformats.org/officeDocument/2006/relationships/slide" Target="/ppt/slides/slide6.xml" Id="R322984ad83c24976" /><Relationship Type="http://schemas.openxmlformats.org/officeDocument/2006/relationships/slide" Target="/ppt/slides/slide7.xml" Id="R842e6b4299b7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d15014520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1a044eb994ff6" /><Relationship Type="http://schemas.openxmlformats.org/officeDocument/2006/relationships/theme" Target="/ppt/slideMasters/theme/theme1.xml" Id="R984300ea3264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1a044eb99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815cf36cc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0cd56fdc2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ce6d72385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fa146c13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631f68bd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327d8832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9ad951ed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HALLVOR ASPHOL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HALLVOR ASPHOL DAGLIGVARE AS ble etablert [år] og holder til i Kleive.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23 215 483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6 442 107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HALLVOR ASPHOL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6453 Kleive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HALLVOR ASPHOL DAGLIGVARE AS</a:t>
            </a:r>
          </a:p>
        </p:txBody>
      </p:sp>
    </p:spTree>
  </p:cSld>
  <p:clrMapOvr>
    <a:masterClrMapping xmlns:a="http://schemas.openxmlformats.org/drawingml/2006/main"/>
  </p:clrMapOvr>
</p:sld>
</file>