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df52d9db348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31cc3a3614c3b"/>
  </p:sldMasterIdLst>
  <p:sldIdLst>
    <p:sldId xmlns:r="http://schemas.openxmlformats.org/officeDocument/2006/relationships" id="256" r:id="R6486a8edcab24ae8"/>
    <p:sldId xmlns:r="http://schemas.openxmlformats.org/officeDocument/2006/relationships" id="257" r:id="R1c26133179c94206"/>
    <p:sldId xmlns:r="http://schemas.openxmlformats.org/officeDocument/2006/relationships" id="258" r:id="Rda714d94e1fe43be"/>
    <p:sldId xmlns:r="http://schemas.openxmlformats.org/officeDocument/2006/relationships" id="259" r:id="Rd6e33757cce54ea4"/>
    <p:sldId xmlns:r="http://schemas.openxmlformats.org/officeDocument/2006/relationships" id="260" r:id="R042ff0357ece4f4a"/>
    <p:sldId xmlns:r="http://schemas.openxmlformats.org/officeDocument/2006/relationships" id="261" r:id="R9fb658b1fef44d12"/>
    <p:sldId xmlns:r="http://schemas.openxmlformats.org/officeDocument/2006/relationships" id="262" r:id="R3b447ce542f2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31cc3a3614c3b" /><Relationship Type="http://schemas.openxmlformats.org/officeDocument/2006/relationships/slide" Target="/ppt/slides/slide1.xml" Id="R6486a8edcab24ae8" /><Relationship Type="http://schemas.openxmlformats.org/officeDocument/2006/relationships/slide" Target="/ppt/slides/slide2.xml" Id="R1c26133179c94206" /><Relationship Type="http://schemas.openxmlformats.org/officeDocument/2006/relationships/slide" Target="/ppt/slides/slide3.xml" Id="Rda714d94e1fe43be" /><Relationship Type="http://schemas.openxmlformats.org/officeDocument/2006/relationships/slide" Target="/ppt/slides/slide4.xml" Id="Rd6e33757cce54ea4" /><Relationship Type="http://schemas.openxmlformats.org/officeDocument/2006/relationships/slide" Target="/ppt/slides/slide5.xml" Id="R042ff0357ece4f4a" /><Relationship Type="http://schemas.openxmlformats.org/officeDocument/2006/relationships/slide" Target="/ppt/slides/slide6.xml" Id="R9fb658b1fef44d12" /><Relationship Type="http://schemas.openxmlformats.org/officeDocument/2006/relationships/slide" Target="/ppt/slides/slide7.xml" Id="R3b447ce542f2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cda3256ef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ccd8c5f34d89" /><Relationship Type="http://schemas.openxmlformats.org/officeDocument/2006/relationships/theme" Target="/ppt/slideMasters/theme/theme1.xml" Id="R5abc83f32d98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6ccd8c5f3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69541d0f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e93aba2f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399d92c8b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750c30779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d3b883a1b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d630e2ba3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4402c229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