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63e78a282843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c81d7fea0540aa"/>
  </p:sldMasterIdLst>
  <p:sldIdLst>
    <p:sldId xmlns:r="http://schemas.openxmlformats.org/officeDocument/2006/relationships" id="256" r:id="R75b29107d8aa488e"/>
    <p:sldId xmlns:r="http://schemas.openxmlformats.org/officeDocument/2006/relationships" id="257" r:id="R430cbd49591e454c"/>
    <p:sldId xmlns:r="http://schemas.openxmlformats.org/officeDocument/2006/relationships" id="258" r:id="R0f1de7af67e44d52"/>
    <p:sldId xmlns:r="http://schemas.openxmlformats.org/officeDocument/2006/relationships" id="259" r:id="Rbc404088a0624fad"/>
    <p:sldId xmlns:r="http://schemas.openxmlformats.org/officeDocument/2006/relationships" id="260" r:id="R9c3aeb1c3d614ed9"/>
    <p:sldId xmlns:r="http://schemas.openxmlformats.org/officeDocument/2006/relationships" id="261" r:id="R92a09ec4c7d8447e"/>
    <p:sldId xmlns:r="http://schemas.openxmlformats.org/officeDocument/2006/relationships" id="262" r:id="R4b990503789d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81d7fea0540aa" /><Relationship Type="http://schemas.openxmlformats.org/officeDocument/2006/relationships/slide" Target="/ppt/slides/slide1.xml" Id="R75b29107d8aa488e" /><Relationship Type="http://schemas.openxmlformats.org/officeDocument/2006/relationships/slide" Target="/ppt/slides/slide2.xml" Id="R430cbd49591e454c" /><Relationship Type="http://schemas.openxmlformats.org/officeDocument/2006/relationships/slide" Target="/ppt/slides/slide3.xml" Id="R0f1de7af67e44d52" /><Relationship Type="http://schemas.openxmlformats.org/officeDocument/2006/relationships/slide" Target="/ppt/slides/slide4.xml" Id="Rbc404088a0624fad" /><Relationship Type="http://schemas.openxmlformats.org/officeDocument/2006/relationships/slide" Target="/ppt/slides/slide5.xml" Id="R9c3aeb1c3d614ed9" /><Relationship Type="http://schemas.openxmlformats.org/officeDocument/2006/relationships/slide" Target="/ppt/slides/slide6.xml" Id="R92a09ec4c7d8447e" /><Relationship Type="http://schemas.openxmlformats.org/officeDocument/2006/relationships/slide" Target="/ppt/slides/slide7.xml" Id="R4b990503789d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fc49d8af644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5495f2c3d4699" /><Relationship Type="http://schemas.openxmlformats.org/officeDocument/2006/relationships/theme" Target="/ppt/slideMasters/theme/theme1.xml" Id="R93596883067241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95495f2c3d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3ef83be5f43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d84cb100f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6de5ae68843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e1285f4f446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73252083f46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633048fbe44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55a0c559241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INFOLINK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INFOLINK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4 267 721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44 207 739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44 615 204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Johnsen, Lindbäckveien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912 091 384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