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72e3e7d2e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18477aadf451f"/>
  </p:sldMasterIdLst>
  <p:sldIdLst>
    <p:sldId xmlns:r="http://schemas.openxmlformats.org/officeDocument/2006/relationships" id="256" r:id="Rcb7301e7d83b4075"/>
    <p:sldId xmlns:r="http://schemas.openxmlformats.org/officeDocument/2006/relationships" id="257" r:id="Rc8884ca080294b11"/>
    <p:sldId xmlns:r="http://schemas.openxmlformats.org/officeDocument/2006/relationships" id="258" r:id="R99a76801ba06453f"/>
    <p:sldId xmlns:r="http://schemas.openxmlformats.org/officeDocument/2006/relationships" id="259" r:id="R41022c41d46c45c5"/>
    <p:sldId xmlns:r="http://schemas.openxmlformats.org/officeDocument/2006/relationships" id="260" r:id="R3e174c9b138b49a8"/>
    <p:sldId xmlns:r="http://schemas.openxmlformats.org/officeDocument/2006/relationships" id="261" r:id="R2cb42cc3853346ae"/>
    <p:sldId xmlns:r="http://schemas.openxmlformats.org/officeDocument/2006/relationships" id="262" r:id="Ra52b364703db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18477aadf451f" /><Relationship Type="http://schemas.openxmlformats.org/officeDocument/2006/relationships/slide" Target="/ppt/slides/slide1.xml" Id="Rcb7301e7d83b4075" /><Relationship Type="http://schemas.openxmlformats.org/officeDocument/2006/relationships/slide" Target="/ppt/slides/slide2.xml" Id="Rc8884ca080294b11" /><Relationship Type="http://schemas.openxmlformats.org/officeDocument/2006/relationships/slide" Target="/ppt/slides/slide3.xml" Id="R99a76801ba06453f" /><Relationship Type="http://schemas.openxmlformats.org/officeDocument/2006/relationships/slide" Target="/ppt/slides/slide4.xml" Id="R41022c41d46c45c5" /><Relationship Type="http://schemas.openxmlformats.org/officeDocument/2006/relationships/slide" Target="/ppt/slides/slide5.xml" Id="R3e174c9b138b49a8" /><Relationship Type="http://schemas.openxmlformats.org/officeDocument/2006/relationships/slide" Target="/ppt/slides/slide6.xml" Id="R2cb42cc3853346ae" /><Relationship Type="http://schemas.openxmlformats.org/officeDocument/2006/relationships/slide" Target="/ppt/slides/slide7.xml" Id="Ra52b364703db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a3aef0d96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be598b23a4c5a" /><Relationship Type="http://schemas.openxmlformats.org/officeDocument/2006/relationships/theme" Target="/ppt/slideMasters/theme/theme1.xml" Id="R69ff2e9d6ef9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be598b23a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c0231f9b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1ac553a6e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ca7f03cc5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8dad1cac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d92f7abf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0fac80de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5a92cda4e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