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887f3e52c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2c78b0e534326"/>
  </p:sldMasterIdLst>
  <p:sldIdLst>
    <p:sldId xmlns:r="http://schemas.openxmlformats.org/officeDocument/2006/relationships" id="256" r:id="R70dc51675149459c"/>
    <p:sldId xmlns:r="http://schemas.openxmlformats.org/officeDocument/2006/relationships" id="257" r:id="Rfdfe7f12909b4ecb"/>
    <p:sldId xmlns:r="http://schemas.openxmlformats.org/officeDocument/2006/relationships" id="258" r:id="Rb061a6249ecc4df2"/>
    <p:sldId xmlns:r="http://schemas.openxmlformats.org/officeDocument/2006/relationships" id="259" r:id="Rfce04b920db543ae"/>
    <p:sldId xmlns:r="http://schemas.openxmlformats.org/officeDocument/2006/relationships" id="260" r:id="R9f22a87642d34b61"/>
    <p:sldId xmlns:r="http://schemas.openxmlformats.org/officeDocument/2006/relationships" id="261" r:id="Rb81fcce9a6ca407e"/>
    <p:sldId xmlns:r="http://schemas.openxmlformats.org/officeDocument/2006/relationships" id="262" r:id="Re94ccdcf9310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2c78b0e534326" /><Relationship Type="http://schemas.openxmlformats.org/officeDocument/2006/relationships/slide" Target="/ppt/slides/slide1.xml" Id="R70dc51675149459c" /><Relationship Type="http://schemas.openxmlformats.org/officeDocument/2006/relationships/slide" Target="/ppt/slides/slide2.xml" Id="Rfdfe7f12909b4ecb" /><Relationship Type="http://schemas.openxmlformats.org/officeDocument/2006/relationships/slide" Target="/ppt/slides/slide3.xml" Id="Rb061a6249ecc4df2" /><Relationship Type="http://schemas.openxmlformats.org/officeDocument/2006/relationships/slide" Target="/ppt/slides/slide4.xml" Id="Rfce04b920db543ae" /><Relationship Type="http://schemas.openxmlformats.org/officeDocument/2006/relationships/slide" Target="/ppt/slides/slide5.xml" Id="R9f22a87642d34b61" /><Relationship Type="http://schemas.openxmlformats.org/officeDocument/2006/relationships/slide" Target="/ppt/slides/slide6.xml" Id="Rb81fcce9a6ca407e" /><Relationship Type="http://schemas.openxmlformats.org/officeDocument/2006/relationships/slide" Target="/ppt/slides/slide7.xml" Id="Re94ccdcf9310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384d09a0e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0f32022a4f6f" /><Relationship Type="http://schemas.openxmlformats.org/officeDocument/2006/relationships/theme" Target="/ppt/slideMasters/theme/theme1.xml" Id="R054de85a7a05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40f32022a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3a70cc20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3cd25813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0999de55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6a7ab4ab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57323cb92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a788f9d0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f9ed2e9c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