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e07fe4e0f344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10a33eaaa24e2d"/>
  </p:sldMasterIdLst>
  <p:sldIdLst>
    <p:sldId xmlns:r="http://schemas.openxmlformats.org/officeDocument/2006/relationships" id="256" r:id="R5d556ada10fc49cf"/>
    <p:sldId xmlns:r="http://schemas.openxmlformats.org/officeDocument/2006/relationships" id="257" r:id="Rdffc369d975c489a"/>
    <p:sldId xmlns:r="http://schemas.openxmlformats.org/officeDocument/2006/relationships" id="258" r:id="R3fdb6dfa5d4a46dc"/>
    <p:sldId xmlns:r="http://schemas.openxmlformats.org/officeDocument/2006/relationships" id="259" r:id="R5c413bb5d52b466c"/>
    <p:sldId xmlns:r="http://schemas.openxmlformats.org/officeDocument/2006/relationships" id="260" r:id="R99ff013fb72845d7"/>
    <p:sldId xmlns:r="http://schemas.openxmlformats.org/officeDocument/2006/relationships" id="261" r:id="R5144a65901514dd1"/>
    <p:sldId xmlns:r="http://schemas.openxmlformats.org/officeDocument/2006/relationships" id="262" r:id="R9d0f2b380a3847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0a33eaaa24e2d" /><Relationship Type="http://schemas.openxmlformats.org/officeDocument/2006/relationships/slide" Target="/ppt/slides/slide1.xml" Id="R5d556ada10fc49cf" /><Relationship Type="http://schemas.openxmlformats.org/officeDocument/2006/relationships/slide" Target="/ppt/slides/slide2.xml" Id="Rdffc369d975c489a" /><Relationship Type="http://schemas.openxmlformats.org/officeDocument/2006/relationships/slide" Target="/ppt/slides/slide3.xml" Id="R3fdb6dfa5d4a46dc" /><Relationship Type="http://schemas.openxmlformats.org/officeDocument/2006/relationships/slide" Target="/ppt/slides/slide4.xml" Id="R5c413bb5d52b466c" /><Relationship Type="http://schemas.openxmlformats.org/officeDocument/2006/relationships/slide" Target="/ppt/slides/slide5.xml" Id="R99ff013fb72845d7" /><Relationship Type="http://schemas.openxmlformats.org/officeDocument/2006/relationships/slide" Target="/ppt/slides/slide6.xml" Id="R5144a65901514dd1" /><Relationship Type="http://schemas.openxmlformats.org/officeDocument/2006/relationships/slide" Target="/ppt/slides/slide7.xml" Id="R9d0f2b380a3847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69580e4fb42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aa914bcc54bc9" /><Relationship Type="http://schemas.openxmlformats.org/officeDocument/2006/relationships/theme" Target="/ppt/slideMasters/theme/theme1.xml" Id="R4414c61cc54941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9aa914bcc54b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5548e27db4a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84eaa0c5a41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41d49a46145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ad78a55b74d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659578f5044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063f9b0a844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ced199b4449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FAMILIEN MAANA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MAANA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FAMILIEN MAANA AS ble etablert [år] og holder til i Vallset.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MAANA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MAANA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MAANA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22 818 383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715 212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569 938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2 794 671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6 065 860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MAANA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MAY MAANA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MAANA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Skalbergvegen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2330 Vallset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joker.vallset@ngbutikk.net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912 006 506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MAANA AS</a:t>
            </a:r>
          </a:p>
        </p:txBody>
      </p:sp>
    </p:spTree>
  </p:cSld>
  <p:clrMapOvr>
    <a:masterClrMapping xmlns:a="http://schemas.openxmlformats.org/drawingml/2006/main"/>
  </p:clrMapOvr>
</p:sld>
</file>