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d03491c08e4c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e9d248337a48d8"/>
  </p:sldMasterIdLst>
  <p:sldIdLst>
    <p:sldId xmlns:r="http://schemas.openxmlformats.org/officeDocument/2006/relationships" id="256" r:id="R9c79e8767c464c35"/>
    <p:sldId xmlns:r="http://schemas.openxmlformats.org/officeDocument/2006/relationships" id="257" r:id="R03e497adf7944817"/>
    <p:sldId xmlns:r="http://schemas.openxmlformats.org/officeDocument/2006/relationships" id="258" r:id="Reffa6da7b2ce4ce1"/>
    <p:sldId xmlns:r="http://schemas.openxmlformats.org/officeDocument/2006/relationships" id="259" r:id="R071a0bdbee614520"/>
    <p:sldId xmlns:r="http://schemas.openxmlformats.org/officeDocument/2006/relationships" id="260" r:id="Rcb246efc9cd3413c"/>
    <p:sldId xmlns:r="http://schemas.openxmlformats.org/officeDocument/2006/relationships" id="261" r:id="R265eff5da7094b25"/>
    <p:sldId xmlns:r="http://schemas.openxmlformats.org/officeDocument/2006/relationships" id="262" r:id="Rb9a03c39729342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e9d248337a48d8" /><Relationship Type="http://schemas.openxmlformats.org/officeDocument/2006/relationships/slide" Target="/ppt/slides/slide1.xml" Id="R9c79e8767c464c35" /><Relationship Type="http://schemas.openxmlformats.org/officeDocument/2006/relationships/slide" Target="/ppt/slides/slide2.xml" Id="R03e497adf7944817" /><Relationship Type="http://schemas.openxmlformats.org/officeDocument/2006/relationships/slide" Target="/ppt/slides/slide3.xml" Id="Reffa6da7b2ce4ce1" /><Relationship Type="http://schemas.openxmlformats.org/officeDocument/2006/relationships/slide" Target="/ppt/slides/slide4.xml" Id="R071a0bdbee614520" /><Relationship Type="http://schemas.openxmlformats.org/officeDocument/2006/relationships/slide" Target="/ppt/slides/slide5.xml" Id="Rcb246efc9cd3413c" /><Relationship Type="http://schemas.openxmlformats.org/officeDocument/2006/relationships/slide" Target="/ppt/slides/slide6.xml" Id="R265eff5da7094b25" /><Relationship Type="http://schemas.openxmlformats.org/officeDocument/2006/relationships/slide" Target="/ppt/slides/slide7.xml" Id="Rb9a03c39729342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8afb4494a14b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533ee3a4349e1" /><Relationship Type="http://schemas.openxmlformats.org/officeDocument/2006/relationships/theme" Target="/ppt/slideMasters/theme/theme1.xml" Id="R27bbe14ed99f47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c533ee3a4349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d5da1ad2b42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2fbdea3a347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dd5e6d9344f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7d7c8099b45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19e2159f745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a3c47aae64e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555e798bb4a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ENI AS ble etablert [år] og holder til i Son.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2 357 729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122 392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253 203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1 096 146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Brevikveien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1555 Son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911 926 709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 AS</a:t>
            </a:r>
          </a:p>
        </p:txBody>
      </p:sp>
    </p:spTree>
  </p:cSld>
  <p:clrMapOvr>
    <a:masterClrMapping xmlns:a="http://schemas.openxmlformats.org/drawingml/2006/main"/>
  </p:clrMapOvr>
</p:sld>
</file>