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9f2d5385b14f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a475bf7b68409a"/>
  </p:sldMasterIdLst>
  <p:sldIdLst>
    <p:sldId xmlns:r="http://schemas.openxmlformats.org/officeDocument/2006/relationships" id="256" r:id="R93bf7e09731a41a5"/>
    <p:sldId xmlns:r="http://schemas.openxmlformats.org/officeDocument/2006/relationships" id="257" r:id="Re2c2de15f3fd4c6f"/>
    <p:sldId xmlns:r="http://schemas.openxmlformats.org/officeDocument/2006/relationships" id="258" r:id="Rd09625c010974017"/>
    <p:sldId xmlns:r="http://schemas.openxmlformats.org/officeDocument/2006/relationships" id="259" r:id="R7778d056078d4083"/>
    <p:sldId xmlns:r="http://schemas.openxmlformats.org/officeDocument/2006/relationships" id="260" r:id="Rf5e6c3b7c0d247ac"/>
    <p:sldId xmlns:r="http://schemas.openxmlformats.org/officeDocument/2006/relationships" id="261" r:id="R27896b2196434124"/>
    <p:sldId xmlns:r="http://schemas.openxmlformats.org/officeDocument/2006/relationships" id="262" r:id="Re724b11e26ec4e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475bf7b68409a" /><Relationship Type="http://schemas.openxmlformats.org/officeDocument/2006/relationships/slide" Target="/ppt/slides/slide1.xml" Id="R93bf7e09731a41a5" /><Relationship Type="http://schemas.openxmlformats.org/officeDocument/2006/relationships/slide" Target="/ppt/slides/slide2.xml" Id="Re2c2de15f3fd4c6f" /><Relationship Type="http://schemas.openxmlformats.org/officeDocument/2006/relationships/slide" Target="/ppt/slides/slide3.xml" Id="Rd09625c010974017" /><Relationship Type="http://schemas.openxmlformats.org/officeDocument/2006/relationships/slide" Target="/ppt/slides/slide4.xml" Id="R7778d056078d4083" /><Relationship Type="http://schemas.openxmlformats.org/officeDocument/2006/relationships/slide" Target="/ppt/slides/slide5.xml" Id="Rf5e6c3b7c0d247ac" /><Relationship Type="http://schemas.openxmlformats.org/officeDocument/2006/relationships/slide" Target="/ppt/slides/slide6.xml" Id="R27896b2196434124" /><Relationship Type="http://schemas.openxmlformats.org/officeDocument/2006/relationships/slide" Target="/ppt/slides/slide7.xml" Id="Re724b11e26ec4e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4094a79d2840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9c283e28a4d68" /><Relationship Type="http://schemas.openxmlformats.org/officeDocument/2006/relationships/theme" Target="/ppt/slideMasters/theme/theme1.xml" Id="R6aa891ca03e942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b9c283e28a4d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8e917d5b945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9e33dacd149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c2b928b464c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e94af023746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7d038054944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320f767124b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c86c3c10446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JUUL GAGNUM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JUUL GAGNUM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3 456 672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2 970 955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3 114 356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22 904 644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25 110 221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GAGNUM  –  96,3 %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FREDBERG GAGNUM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GULBRAND GAGNUM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GAGNUM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66845073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911 913 755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JUUL GAGNUM AS</a:t>
            </a:r>
          </a:p>
        </p:txBody>
      </p:sp>
    </p:spTree>
  </p:cSld>
  <p:clrMapOvr>
    <a:masterClrMapping xmlns:a="http://schemas.openxmlformats.org/drawingml/2006/main"/>
  </p:clrMapOvr>
</p:sld>
</file>