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bcaf546cbd4b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50a05154c8446e"/>
  </p:sldMasterIdLst>
  <p:sldIdLst>
    <p:sldId xmlns:r="http://schemas.openxmlformats.org/officeDocument/2006/relationships" id="256" r:id="Rc609882827714d2b"/>
    <p:sldId xmlns:r="http://schemas.openxmlformats.org/officeDocument/2006/relationships" id="257" r:id="Rbe0b018775394bac"/>
    <p:sldId xmlns:r="http://schemas.openxmlformats.org/officeDocument/2006/relationships" id="258" r:id="R42f4556720f845ff"/>
    <p:sldId xmlns:r="http://schemas.openxmlformats.org/officeDocument/2006/relationships" id="259" r:id="R72b21ddfead145bb"/>
    <p:sldId xmlns:r="http://schemas.openxmlformats.org/officeDocument/2006/relationships" id="260" r:id="R10904107b10545c0"/>
    <p:sldId xmlns:r="http://schemas.openxmlformats.org/officeDocument/2006/relationships" id="261" r:id="Rcd47a41736f84995"/>
    <p:sldId xmlns:r="http://schemas.openxmlformats.org/officeDocument/2006/relationships" id="262" r:id="R8f8051b319b045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0a05154c8446e" /><Relationship Type="http://schemas.openxmlformats.org/officeDocument/2006/relationships/slide" Target="/ppt/slides/slide1.xml" Id="Rc609882827714d2b" /><Relationship Type="http://schemas.openxmlformats.org/officeDocument/2006/relationships/slide" Target="/ppt/slides/slide2.xml" Id="Rbe0b018775394bac" /><Relationship Type="http://schemas.openxmlformats.org/officeDocument/2006/relationships/slide" Target="/ppt/slides/slide3.xml" Id="R42f4556720f845ff" /><Relationship Type="http://schemas.openxmlformats.org/officeDocument/2006/relationships/slide" Target="/ppt/slides/slide4.xml" Id="R72b21ddfead145bb" /><Relationship Type="http://schemas.openxmlformats.org/officeDocument/2006/relationships/slide" Target="/ppt/slides/slide5.xml" Id="R10904107b10545c0" /><Relationship Type="http://schemas.openxmlformats.org/officeDocument/2006/relationships/slide" Target="/ppt/slides/slide6.xml" Id="Rcd47a41736f84995" /><Relationship Type="http://schemas.openxmlformats.org/officeDocument/2006/relationships/slide" Target="/ppt/slides/slide7.xml" Id="R8f8051b319b045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de51416d641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d9a3b3e9645f2" /><Relationship Type="http://schemas.openxmlformats.org/officeDocument/2006/relationships/theme" Target="/ppt/slideMasters/theme/theme1.xml" Id="R4b9a2882e1c3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ad9a3b3e96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dafe996c3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f0830048f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4b552358e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2c71b4534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49cd0f724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1b776548d47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816182aca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DEGERSTRØMS REVISJON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6 245 929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BØRGE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MONA MJØSUND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ØRJAN MJØSUND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