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d27675ef0845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2b872aab574e9c"/>
  </p:sldMasterIdLst>
  <p:sldIdLst>
    <p:sldId xmlns:r="http://schemas.openxmlformats.org/officeDocument/2006/relationships" id="256" r:id="Rb445da156c2d4996"/>
    <p:sldId xmlns:r="http://schemas.openxmlformats.org/officeDocument/2006/relationships" id="257" r:id="R4a5eff0912724aa7"/>
    <p:sldId xmlns:r="http://schemas.openxmlformats.org/officeDocument/2006/relationships" id="258" r:id="Rc372a88cba8c401b"/>
    <p:sldId xmlns:r="http://schemas.openxmlformats.org/officeDocument/2006/relationships" id="259" r:id="Rb76e0189d03043f3"/>
    <p:sldId xmlns:r="http://schemas.openxmlformats.org/officeDocument/2006/relationships" id="260" r:id="R05019368ec034ce1"/>
    <p:sldId xmlns:r="http://schemas.openxmlformats.org/officeDocument/2006/relationships" id="261" r:id="R97adc4f1bc014c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b872aab574e9c" /><Relationship Type="http://schemas.openxmlformats.org/officeDocument/2006/relationships/slide" Target="/ppt/slides/slide1.xml" Id="Rb445da156c2d4996" /><Relationship Type="http://schemas.openxmlformats.org/officeDocument/2006/relationships/slide" Target="/ppt/slides/slide2.xml" Id="R4a5eff0912724aa7" /><Relationship Type="http://schemas.openxmlformats.org/officeDocument/2006/relationships/slide" Target="/ppt/slides/slide3.xml" Id="Rc372a88cba8c401b" /><Relationship Type="http://schemas.openxmlformats.org/officeDocument/2006/relationships/slide" Target="/ppt/slides/slide4.xml" Id="Rb76e0189d03043f3" /><Relationship Type="http://schemas.openxmlformats.org/officeDocument/2006/relationships/slide" Target="/ppt/slides/slide5.xml" Id="R05019368ec034ce1" /><Relationship Type="http://schemas.openxmlformats.org/officeDocument/2006/relationships/slide" Target="/ppt/slides/slide6.xml" Id="R97adc4f1bc014c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2a4b92613647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9cd82a8874a49" /><Relationship Type="http://schemas.openxmlformats.org/officeDocument/2006/relationships/theme" Target="/ppt/slideMasters/theme/theme1.xml" Id="Rc3d8771b2ef840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99cd82a8874a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0ac03b6cc4a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96ebe083d4b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947c1211345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38205e28e44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d49dce67545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7b7cc40fd42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DEGERSTRØMS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Wessels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911 879 999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