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bbc2c1747c44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1206832da14c41"/>
  </p:sldMasterIdLst>
  <p:sldIdLst>
    <p:sldId xmlns:r="http://schemas.openxmlformats.org/officeDocument/2006/relationships" id="256" r:id="Rc955fe31852745d5"/>
    <p:sldId xmlns:r="http://schemas.openxmlformats.org/officeDocument/2006/relationships" id="257" r:id="Rea315087142245e6"/>
    <p:sldId xmlns:r="http://schemas.openxmlformats.org/officeDocument/2006/relationships" id="258" r:id="R601a15b4a1474dca"/>
    <p:sldId xmlns:r="http://schemas.openxmlformats.org/officeDocument/2006/relationships" id="259" r:id="Rdd229c4e15454e35"/>
    <p:sldId xmlns:r="http://schemas.openxmlformats.org/officeDocument/2006/relationships" id="260" r:id="R9242bc322356472b"/>
    <p:sldId xmlns:r="http://schemas.openxmlformats.org/officeDocument/2006/relationships" id="261" r:id="R435a80ba73be45b9"/>
    <p:sldId xmlns:r="http://schemas.openxmlformats.org/officeDocument/2006/relationships" id="262" r:id="R74c46fb8b33940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1206832da14c41" /><Relationship Type="http://schemas.openxmlformats.org/officeDocument/2006/relationships/slide" Target="/ppt/slides/slide1.xml" Id="Rc955fe31852745d5" /><Relationship Type="http://schemas.openxmlformats.org/officeDocument/2006/relationships/slide" Target="/ppt/slides/slide2.xml" Id="Rea315087142245e6" /><Relationship Type="http://schemas.openxmlformats.org/officeDocument/2006/relationships/slide" Target="/ppt/slides/slide3.xml" Id="R601a15b4a1474dca" /><Relationship Type="http://schemas.openxmlformats.org/officeDocument/2006/relationships/slide" Target="/ppt/slides/slide4.xml" Id="Rdd229c4e15454e35" /><Relationship Type="http://schemas.openxmlformats.org/officeDocument/2006/relationships/slide" Target="/ppt/slides/slide5.xml" Id="R9242bc322356472b" /><Relationship Type="http://schemas.openxmlformats.org/officeDocument/2006/relationships/slide" Target="/ppt/slides/slide6.xml" Id="R435a80ba73be45b9" /><Relationship Type="http://schemas.openxmlformats.org/officeDocument/2006/relationships/slide" Target="/ppt/slides/slide7.xml" Id="R74c46fb8b33940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a90b42b0b4c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220a1afd384e68" /><Relationship Type="http://schemas.openxmlformats.org/officeDocument/2006/relationships/theme" Target="/ppt/slideMasters/theme/theme1.xml" Id="Rc5fbd251122245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220a1afd384e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ebeb1fd0d44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cbfb9a45542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ad9c4d25284e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ea43b5b31249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0c919b258847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2f7d5689945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2b0313784844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FALCK FRÅS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FALCK FRÅS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11 329 162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10 546 015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9 539 564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19 376 800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35 468 995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FREDRIK KALAND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KALAND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JOHANNES KALAND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SIGRID HILLERN HANSSEN KALAND  –  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FREDRIK KALAND  –  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KALAND  –  2,6 %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Helge Kaland, Søreidneset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5251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911 870 274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