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a1de76b9c442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c5569bb7744b9a"/>
  </p:sldMasterIdLst>
  <p:sldIdLst>
    <p:sldId xmlns:r="http://schemas.openxmlformats.org/officeDocument/2006/relationships" id="256" r:id="Ra94a39f5b69b40b0"/>
    <p:sldId xmlns:r="http://schemas.openxmlformats.org/officeDocument/2006/relationships" id="257" r:id="Rb235de57cd3b45a6"/>
    <p:sldId xmlns:r="http://schemas.openxmlformats.org/officeDocument/2006/relationships" id="258" r:id="Re59423b2a3a04011"/>
    <p:sldId xmlns:r="http://schemas.openxmlformats.org/officeDocument/2006/relationships" id="259" r:id="Rb3d7c683532b4548"/>
    <p:sldId xmlns:r="http://schemas.openxmlformats.org/officeDocument/2006/relationships" id="260" r:id="R7ec6a3c06e114e0f"/>
    <p:sldId xmlns:r="http://schemas.openxmlformats.org/officeDocument/2006/relationships" id="261" r:id="Rc5d2d5f698914585"/>
    <p:sldId xmlns:r="http://schemas.openxmlformats.org/officeDocument/2006/relationships" id="262" r:id="R02d8fbcfe75846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5569bb7744b9a" /><Relationship Type="http://schemas.openxmlformats.org/officeDocument/2006/relationships/slide" Target="/ppt/slides/slide1.xml" Id="Ra94a39f5b69b40b0" /><Relationship Type="http://schemas.openxmlformats.org/officeDocument/2006/relationships/slide" Target="/ppt/slides/slide2.xml" Id="Rb235de57cd3b45a6" /><Relationship Type="http://schemas.openxmlformats.org/officeDocument/2006/relationships/slide" Target="/ppt/slides/slide3.xml" Id="Re59423b2a3a04011" /><Relationship Type="http://schemas.openxmlformats.org/officeDocument/2006/relationships/slide" Target="/ppt/slides/slide4.xml" Id="Rb3d7c683532b4548" /><Relationship Type="http://schemas.openxmlformats.org/officeDocument/2006/relationships/slide" Target="/ppt/slides/slide5.xml" Id="R7ec6a3c06e114e0f" /><Relationship Type="http://schemas.openxmlformats.org/officeDocument/2006/relationships/slide" Target="/ppt/slides/slide6.xml" Id="Rc5d2d5f698914585" /><Relationship Type="http://schemas.openxmlformats.org/officeDocument/2006/relationships/slide" Target="/ppt/slides/slide7.xml" Id="R02d8fbcfe75846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beebf8c2549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c95cacb504316" /><Relationship Type="http://schemas.openxmlformats.org/officeDocument/2006/relationships/theme" Target="/ppt/slideMasters/theme/theme1.xml" Id="Rba5f6644c56540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fc95cacb5043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eccf0eeed49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88e9e66f645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4e550150a4a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6255106064f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f1a13a59a4b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b7a1110c142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1664fdbac42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CLASSIC NORWAY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31 155 742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2 897 090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3 890 178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41 278 598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134 555 322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FRYDENBYGG A/S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post@classicnorway.no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www.classicnorway.no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911 853 272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