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331643a99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22f931e814c7b"/>
  </p:sldMasterIdLst>
  <p:sldIdLst>
    <p:sldId xmlns:r="http://schemas.openxmlformats.org/officeDocument/2006/relationships" id="256" r:id="R6d3309a481654bf8"/>
    <p:sldId xmlns:r="http://schemas.openxmlformats.org/officeDocument/2006/relationships" id="257" r:id="Rd67f664a8a8948dd"/>
    <p:sldId xmlns:r="http://schemas.openxmlformats.org/officeDocument/2006/relationships" id="258" r:id="Rbc4abb404a124dbf"/>
    <p:sldId xmlns:r="http://schemas.openxmlformats.org/officeDocument/2006/relationships" id="259" r:id="Rd45f473ba1894e79"/>
    <p:sldId xmlns:r="http://schemas.openxmlformats.org/officeDocument/2006/relationships" id="260" r:id="R888cd3ab208e4c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22f931e814c7b" /><Relationship Type="http://schemas.openxmlformats.org/officeDocument/2006/relationships/slide" Target="/ppt/slides/slide1.xml" Id="R6d3309a481654bf8" /><Relationship Type="http://schemas.openxmlformats.org/officeDocument/2006/relationships/slide" Target="/ppt/slides/slide2.xml" Id="Rd67f664a8a8948dd" /><Relationship Type="http://schemas.openxmlformats.org/officeDocument/2006/relationships/slide" Target="/ppt/slides/slide3.xml" Id="Rbc4abb404a124dbf" /><Relationship Type="http://schemas.openxmlformats.org/officeDocument/2006/relationships/slide" Target="/ppt/slides/slide4.xml" Id="Rd45f473ba1894e79" /><Relationship Type="http://schemas.openxmlformats.org/officeDocument/2006/relationships/slide" Target="/ppt/slides/slide5.xml" Id="R888cd3ab208e4c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628339d6e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0c3df3b384f1b" /><Relationship Type="http://schemas.openxmlformats.org/officeDocument/2006/relationships/theme" Target="/ppt/slideMasters/theme/theme1.xml" Id="R4b9893a94403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80c3df3b38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1fadf356c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78ccf9eef42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b7f87dfb2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c4a430ac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aa145a88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HØYBRÅTEN, FOSSUM OG STOVNER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HØYBRÅTEN, FOSSUM OG STOVNER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Stovnerfaret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post.hfs.oslo@kirken.no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www.kirken.no/hfs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