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204bc061144d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11cc2a02964016"/>
  </p:sldMasterIdLst>
  <p:sldIdLst>
    <p:sldId xmlns:r="http://schemas.openxmlformats.org/officeDocument/2006/relationships" id="256" r:id="Rc8be60f44d374aa6"/>
    <p:sldId xmlns:r="http://schemas.openxmlformats.org/officeDocument/2006/relationships" id="257" r:id="Ra8f325aae15c4778"/>
    <p:sldId xmlns:r="http://schemas.openxmlformats.org/officeDocument/2006/relationships" id="258" r:id="R2223651b2c1149ac"/>
    <p:sldId xmlns:r="http://schemas.openxmlformats.org/officeDocument/2006/relationships" id="259" r:id="Rcf22f9a4f3e04dcd"/>
    <p:sldId xmlns:r="http://schemas.openxmlformats.org/officeDocument/2006/relationships" id="260" r:id="R9bb9471fec3f4f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1cc2a02964016" /><Relationship Type="http://schemas.openxmlformats.org/officeDocument/2006/relationships/slide" Target="/ppt/slides/slide1.xml" Id="Rc8be60f44d374aa6" /><Relationship Type="http://schemas.openxmlformats.org/officeDocument/2006/relationships/slide" Target="/ppt/slides/slide2.xml" Id="Ra8f325aae15c4778" /><Relationship Type="http://schemas.openxmlformats.org/officeDocument/2006/relationships/slide" Target="/ppt/slides/slide3.xml" Id="R2223651b2c1149ac" /><Relationship Type="http://schemas.openxmlformats.org/officeDocument/2006/relationships/slide" Target="/ppt/slides/slide4.xml" Id="Rcf22f9a4f3e04dcd" /><Relationship Type="http://schemas.openxmlformats.org/officeDocument/2006/relationships/slide" Target="/ppt/slides/slide5.xml" Id="R9bb9471fec3f4f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45d377dbe049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5383d8dfc40c0" /><Relationship Type="http://schemas.openxmlformats.org/officeDocument/2006/relationships/theme" Target="/ppt/slideMasters/theme/theme1.xml" Id="R4d2d7bb260f441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f5383d8dfc40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3d49584fc40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3285491a747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f45ff273f47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9adef004549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b6798b25a4c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GAMLEBYEN OG GRØNLAND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GAMLEBYEN OG GRØNLAND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GAMLEBYEN OG GRØNLAND SOKN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GAMLEBYEN OG GRØNLAND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GAMLEBYEN OG GRØNLAND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GAMLEBYEN OG GRØNLAND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62 91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post.gamlebyen.gronland.oslo@kirken.no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kirken.no/gamlebyenoggronland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911 851 725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GAMLEBYEN OG GRØNLAND SOKN</a:t>
            </a:r>
          </a:p>
        </p:txBody>
      </p:sp>
    </p:spTree>
  </p:cSld>
  <p:clrMapOvr>
    <a:masterClrMapping xmlns:a="http://schemas.openxmlformats.org/drawingml/2006/main"/>
  </p:clrMapOvr>
</p:sld>
</file>