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1576dda52e4e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9066c72b6347c3"/>
  </p:sldMasterIdLst>
  <p:sldIdLst>
    <p:sldId xmlns:r="http://schemas.openxmlformats.org/officeDocument/2006/relationships" id="256" r:id="R2e65bd7335ad4557"/>
    <p:sldId xmlns:r="http://schemas.openxmlformats.org/officeDocument/2006/relationships" id="257" r:id="Rb916a1d704404d81"/>
    <p:sldId xmlns:r="http://schemas.openxmlformats.org/officeDocument/2006/relationships" id="258" r:id="Rc896282933e84e20"/>
    <p:sldId xmlns:r="http://schemas.openxmlformats.org/officeDocument/2006/relationships" id="259" r:id="Rcf74ad4db82d4c99"/>
    <p:sldId xmlns:r="http://schemas.openxmlformats.org/officeDocument/2006/relationships" id="260" r:id="R21ad68d7240e4625"/>
    <p:sldId xmlns:r="http://schemas.openxmlformats.org/officeDocument/2006/relationships" id="261" r:id="R43e7b70cccdc4bc8"/>
    <p:sldId xmlns:r="http://schemas.openxmlformats.org/officeDocument/2006/relationships" id="262" r:id="R7c519bd18e9b44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066c72b6347c3" /><Relationship Type="http://schemas.openxmlformats.org/officeDocument/2006/relationships/slide" Target="/ppt/slides/slide1.xml" Id="R2e65bd7335ad4557" /><Relationship Type="http://schemas.openxmlformats.org/officeDocument/2006/relationships/slide" Target="/ppt/slides/slide2.xml" Id="Rb916a1d704404d81" /><Relationship Type="http://schemas.openxmlformats.org/officeDocument/2006/relationships/slide" Target="/ppt/slides/slide3.xml" Id="Rc896282933e84e20" /><Relationship Type="http://schemas.openxmlformats.org/officeDocument/2006/relationships/slide" Target="/ppt/slides/slide4.xml" Id="Rcf74ad4db82d4c99" /><Relationship Type="http://schemas.openxmlformats.org/officeDocument/2006/relationships/slide" Target="/ppt/slides/slide5.xml" Id="R21ad68d7240e4625" /><Relationship Type="http://schemas.openxmlformats.org/officeDocument/2006/relationships/slide" Target="/ppt/slides/slide6.xml" Id="R43e7b70cccdc4bc8" /><Relationship Type="http://schemas.openxmlformats.org/officeDocument/2006/relationships/slide" Target="/ppt/slides/slide7.xml" Id="R7c519bd18e9b44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509d20b8d24e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6d404dcc44d7a" /><Relationship Type="http://schemas.openxmlformats.org/officeDocument/2006/relationships/theme" Target="/ppt/slideMasters/theme/theme1.xml" Id="R9b49e5da9e1740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66d404dcc44d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d2af7651245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46a2270af42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f5d63074848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a30fcb88f42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55fde2e614d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806167fff46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0856e927e43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FAVENTE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FAVENTE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4 699 058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7 117 654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 –  36,2 %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APTUM &amp; WEBCODE HOLDING AS  –  35,5 %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EVENT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ESAIASSEN KRISTINE LOKØY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EGEDAL SYNNØVE JOHANNE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Tollbodgata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911 802 953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