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cdc38eec0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33be0bc354e79"/>
  </p:sldMasterIdLst>
  <p:sldIdLst>
    <p:sldId xmlns:r="http://schemas.openxmlformats.org/officeDocument/2006/relationships" id="256" r:id="R509ffcfd212f4583"/>
    <p:sldId xmlns:r="http://schemas.openxmlformats.org/officeDocument/2006/relationships" id="257" r:id="R706dc7fec9234cde"/>
    <p:sldId xmlns:r="http://schemas.openxmlformats.org/officeDocument/2006/relationships" id="258" r:id="R831a5257fc4b42a1"/>
    <p:sldId xmlns:r="http://schemas.openxmlformats.org/officeDocument/2006/relationships" id="259" r:id="Rb4c4c3acd3d44d8b"/>
    <p:sldId xmlns:r="http://schemas.openxmlformats.org/officeDocument/2006/relationships" id="260" r:id="R52f70408b44442c0"/>
    <p:sldId xmlns:r="http://schemas.openxmlformats.org/officeDocument/2006/relationships" id="261" r:id="Rcf161a0aa65b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3be0bc354e79" /><Relationship Type="http://schemas.openxmlformats.org/officeDocument/2006/relationships/slide" Target="/ppt/slides/slide1.xml" Id="R509ffcfd212f4583" /><Relationship Type="http://schemas.openxmlformats.org/officeDocument/2006/relationships/slide" Target="/ppt/slides/slide2.xml" Id="R706dc7fec9234cde" /><Relationship Type="http://schemas.openxmlformats.org/officeDocument/2006/relationships/slide" Target="/ppt/slides/slide3.xml" Id="R831a5257fc4b42a1" /><Relationship Type="http://schemas.openxmlformats.org/officeDocument/2006/relationships/slide" Target="/ppt/slides/slide4.xml" Id="Rb4c4c3acd3d44d8b" /><Relationship Type="http://schemas.openxmlformats.org/officeDocument/2006/relationships/slide" Target="/ppt/slides/slide5.xml" Id="R52f70408b44442c0" /><Relationship Type="http://schemas.openxmlformats.org/officeDocument/2006/relationships/slide" Target="/ppt/slides/slide6.xml" Id="Rcf161a0aa65b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8090e0405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2c6b1fcc4cbd" /><Relationship Type="http://schemas.openxmlformats.org/officeDocument/2006/relationships/theme" Target="/ppt/slideMasters/theme/theme1.xml" Id="R6f10783936c1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12c6b1fcc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c97cb3cb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4eea04fd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6156d140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0d99514f4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62be7fd0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d3f60dd5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