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a8e2df144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966f8da284791"/>
  </p:sldMasterIdLst>
  <p:sldIdLst>
    <p:sldId xmlns:r="http://schemas.openxmlformats.org/officeDocument/2006/relationships" id="256" r:id="R43fbab3abc5c4488"/>
    <p:sldId xmlns:r="http://schemas.openxmlformats.org/officeDocument/2006/relationships" id="257" r:id="R8867baea2d264826"/>
    <p:sldId xmlns:r="http://schemas.openxmlformats.org/officeDocument/2006/relationships" id="258" r:id="R108abb62beb74a15"/>
    <p:sldId xmlns:r="http://schemas.openxmlformats.org/officeDocument/2006/relationships" id="259" r:id="Rcbc59590155440bc"/>
    <p:sldId xmlns:r="http://schemas.openxmlformats.org/officeDocument/2006/relationships" id="260" r:id="R08d5d448fc0a4934"/>
    <p:sldId xmlns:r="http://schemas.openxmlformats.org/officeDocument/2006/relationships" id="261" r:id="R9339ff0742714958"/>
    <p:sldId xmlns:r="http://schemas.openxmlformats.org/officeDocument/2006/relationships" id="262" r:id="R3afe94cf2d26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966f8da284791" /><Relationship Type="http://schemas.openxmlformats.org/officeDocument/2006/relationships/slide" Target="/ppt/slides/slide1.xml" Id="R43fbab3abc5c4488" /><Relationship Type="http://schemas.openxmlformats.org/officeDocument/2006/relationships/slide" Target="/ppt/slides/slide2.xml" Id="R8867baea2d264826" /><Relationship Type="http://schemas.openxmlformats.org/officeDocument/2006/relationships/slide" Target="/ppt/slides/slide3.xml" Id="R108abb62beb74a15" /><Relationship Type="http://schemas.openxmlformats.org/officeDocument/2006/relationships/slide" Target="/ppt/slides/slide4.xml" Id="Rcbc59590155440bc" /><Relationship Type="http://schemas.openxmlformats.org/officeDocument/2006/relationships/slide" Target="/ppt/slides/slide5.xml" Id="R08d5d448fc0a4934" /><Relationship Type="http://schemas.openxmlformats.org/officeDocument/2006/relationships/slide" Target="/ppt/slides/slide6.xml" Id="R9339ff0742714958" /><Relationship Type="http://schemas.openxmlformats.org/officeDocument/2006/relationships/slide" Target="/ppt/slides/slide7.xml" Id="R3afe94cf2d26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320a9b1354c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7d0de96864abb" /><Relationship Type="http://schemas.openxmlformats.org/officeDocument/2006/relationships/theme" Target="/ppt/slideMasters/theme/theme1.xml" Id="R3ca05f85984e41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7d0de9686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26e1a552148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d70a17d8645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e65799b74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7a78e3410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9aa06b84547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7a5e2799c4e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e1c1499c4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MARKUZ LINDGREN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