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55f99609e94e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a8acc981dd43ff"/>
  </p:sldMasterIdLst>
  <p:sldIdLst>
    <p:sldId xmlns:r="http://schemas.openxmlformats.org/officeDocument/2006/relationships" id="256" r:id="Rd4b61d1e361b4458"/>
    <p:sldId xmlns:r="http://schemas.openxmlformats.org/officeDocument/2006/relationships" id="257" r:id="Red206eb37bad46af"/>
    <p:sldId xmlns:r="http://schemas.openxmlformats.org/officeDocument/2006/relationships" id="258" r:id="R454fba2f536e4215"/>
    <p:sldId xmlns:r="http://schemas.openxmlformats.org/officeDocument/2006/relationships" id="259" r:id="Rd90b7954c7064815"/>
    <p:sldId xmlns:r="http://schemas.openxmlformats.org/officeDocument/2006/relationships" id="260" r:id="R29741a82d1b54913"/>
    <p:sldId xmlns:r="http://schemas.openxmlformats.org/officeDocument/2006/relationships" id="261" r:id="Raa62243a08eb4fd6"/>
    <p:sldId xmlns:r="http://schemas.openxmlformats.org/officeDocument/2006/relationships" id="262" r:id="R6d8375a9403f42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a8acc981dd43ff" /><Relationship Type="http://schemas.openxmlformats.org/officeDocument/2006/relationships/slide" Target="/ppt/slides/slide1.xml" Id="Rd4b61d1e361b4458" /><Relationship Type="http://schemas.openxmlformats.org/officeDocument/2006/relationships/slide" Target="/ppt/slides/slide2.xml" Id="Red206eb37bad46af" /><Relationship Type="http://schemas.openxmlformats.org/officeDocument/2006/relationships/slide" Target="/ppt/slides/slide3.xml" Id="R454fba2f536e4215" /><Relationship Type="http://schemas.openxmlformats.org/officeDocument/2006/relationships/slide" Target="/ppt/slides/slide4.xml" Id="Rd90b7954c7064815" /><Relationship Type="http://schemas.openxmlformats.org/officeDocument/2006/relationships/slide" Target="/ppt/slides/slide5.xml" Id="R29741a82d1b54913" /><Relationship Type="http://schemas.openxmlformats.org/officeDocument/2006/relationships/slide" Target="/ppt/slides/slide6.xml" Id="Raa62243a08eb4fd6" /><Relationship Type="http://schemas.openxmlformats.org/officeDocument/2006/relationships/slide" Target="/ppt/slides/slide7.xml" Id="R6d8375a9403f42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6d6196fd146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13ec19ee74f38" /><Relationship Type="http://schemas.openxmlformats.org/officeDocument/2006/relationships/theme" Target="/ppt/slideMasters/theme/theme1.xml" Id="Rb26fe0f8a15745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313ec19ee74f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0d19dfd2a4d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22766587d42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087fd6a5d46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1f730139640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68eb0c03042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ac4ac2fa743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2fcb7ace2b4a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DIGERLAND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DIGERLAND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746 713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3 759 859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4 622 204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FORFANG DIGERMUL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JAKOB FAGERLAND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FORFANG DIGERMUL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JAKOB FAGERLAND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Ståle Jakob Fagerland, Bromstadekra 13D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staalejakob@hotmail.com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911 703 165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DIGERLAND AS</a:t>
            </a:r>
          </a:p>
        </p:txBody>
      </p:sp>
    </p:spTree>
  </p:cSld>
  <p:clrMapOvr>
    <a:masterClrMapping xmlns:a="http://schemas.openxmlformats.org/drawingml/2006/main"/>
  </p:clrMapOvr>
</p:sld>
</file>