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8695017e1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2fbc16e1524803"/>
  </p:sldMasterIdLst>
  <p:sldIdLst>
    <p:sldId xmlns:r="http://schemas.openxmlformats.org/officeDocument/2006/relationships" id="256" r:id="Re7835c9b28244285"/>
    <p:sldId xmlns:r="http://schemas.openxmlformats.org/officeDocument/2006/relationships" id="257" r:id="R8cbbc53c96154f6d"/>
    <p:sldId xmlns:r="http://schemas.openxmlformats.org/officeDocument/2006/relationships" id="258" r:id="R5ee9d452cb42466e"/>
    <p:sldId xmlns:r="http://schemas.openxmlformats.org/officeDocument/2006/relationships" id="259" r:id="Rb0759e06ba164ddb"/>
    <p:sldId xmlns:r="http://schemas.openxmlformats.org/officeDocument/2006/relationships" id="260" r:id="R3f209a66376243be"/>
    <p:sldId xmlns:r="http://schemas.openxmlformats.org/officeDocument/2006/relationships" id="261" r:id="Ra785629aed294c45"/>
    <p:sldId xmlns:r="http://schemas.openxmlformats.org/officeDocument/2006/relationships" id="262" r:id="Rd7113f5033e944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fbc16e1524803" /><Relationship Type="http://schemas.openxmlformats.org/officeDocument/2006/relationships/slide" Target="/ppt/slides/slide1.xml" Id="Re7835c9b28244285" /><Relationship Type="http://schemas.openxmlformats.org/officeDocument/2006/relationships/slide" Target="/ppt/slides/slide2.xml" Id="R8cbbc53c96154f6d" /><Relationship Type="http://schemas.openxmlformats.org/officeDocument/2006/relationships/slide" Target="/ppt/slides/slide3.xml" Id="R5ee9d452cb42466e" /><Relationship Type="http://schemas.openxmlformats.org/officeDocument/2006/relationships/slide" Target="/ppt/slides/slide4.xml" Id="Rb0759e06ba164ddb" /><Relationship Type="http://schemas.openxmlformats.org/officeDocument/2006/relationships/slide" Target="/ppt/slides/slide5.xml" Id="R3f209a66376243be" /><Relationship Type="http://schemas.openxmlformats.org/officeDocument/2006/relationships/slide" Target="/ppt/slides/slide6.xml" Id="Ra785629aed294c45" /><Relationship Type="http://schemas.openxmlformats.org/officeDocument/2006/relationships/slide" Target="/ppt/slides/slide7.xml" Id="Rd7113f5033e944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79b2d31f5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06b22521946cd" /><Relationship Type="http://schemas.openxmlformats.org/officeDocument/2006/relationships/theme" Target="/ppt/slideMasters/theme/theme1.xml" Id="R5a7743e1cc0b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06b22521946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5e3e133b6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3057554bd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3fcc6526f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ade178d37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2c743cb7b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80f672de8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369c85fa04f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P FJÆR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 FJÆR AS ble etablert [år] og holder til i Ottersøy.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46 634 442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1 322 458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17 251 755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KRISTIAN FJÆR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HAVGLØTT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7940 Ottersøy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911 694 484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 FJÆR AS</a:t>
            </a:r>
          </a:p>
        </p:txBody>
      </p:sp>
    </p:spTree>
  </p:cSld>
  <p:clrMapOvr>
    <a:masterClrMapping xmlns:a="http://schemas.openxmlformats.org/drawingml/2006/main"/>
  </p:clrMapOvr>
</p:sld>
</file>