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8657b3691a46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ae14bf400485e"/>
  </p:sldMasterIdLst>
  <p:sldIdLst>
    <p:sldId xmlns:r="http://schemas.openxmlformats.org/officeDocument/2006/relationships" id="256" r:id="R67270f4f04ea4469"/>
    <p:sldId xmlns:r="http://schemas.openxmlformats.org/officeDocument/2006/relationships" id="257" r:id="R497cd59de53545b7"/>
    <p:sldId xmlns:r="http://schemas.openxmlformats.org/officeDocument/2006/relationships" id="258" r:id="Raf73883f50ea4960"/>
    <p:sldId xmlns:r="http://schemas.openxmlformats.org/officeDocument/2006/relationships" id="259" r:id="Rf4f8bd1c930341c5"/>
    <p:sldId xmlns:r="http://schemas.openxmlformats.org/officeDocument/2006/relationships" id="260" r:id="Red85e4ff3c3d48af"/>
    <p:sldId xmlns:r="http://schemas.openxmlformats.org/officeDocument/2006/relationships" id="261" r:id="Rb29017e0c5b1423c"/>
    <p:sldId xmlns:r="http://schemas.openxmlformats.org/officeDocument/2006/relationships" id="262" r:id="R99a3936731c54b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ae14bf400485e" /><Relationship Type="http://schemas.openxmlformats.org/officeDocument/2006/relationships/slide" Target="/ppt/slides/slide1.xml" Id="R67270f4f04ea4469" /><Relationship Type="http://schemas.openxmlformats.org/officeDocument/2006/relationships/slide" Target="/ppt/slides/slide2.xml" Id="R497cd59de53545b7" /><Relationship Type="http://schemas.openxmlformats.org/officeDocument/2006/relationships/slide" Target="/ppt/slides/slide3.xml" Id="Raf73883f50ea4960" /><Relationship Type="http://schemas.openxmlformats.org/officeDocument/2006/relationships/slide" Target="/ppt/slides/slide4.xml" Id="Rf4f8bd1c930341c5" /><Relationship Type="http://schemas.openxmlformats.org/officeDocument/2006/relationships/slide" Target="/ppt/slides/slide5.xml" Id="Red85e4ff3c3d48af" /><Relationship Type="http://schemas.openxmlformats.org/officeDocument/2006/relationships/slide" Target="/ppt/slides/slide6.xml" Id="Rb29017e0c5b1423c" /><Relationship Type="http://schemas.openxmlformats.org/officeDocument/2006/relationships/slide" Target="/ppt/slides/slide7.xml" Id="R99a3936731c54b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408bcfa5d44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52727581456c" /><Relationship Type="http://schemas.openxmlformats.org/officeDocument/2006/relationships/theme" Target="/ppt/slideMasters/theme/theme1.xml" Id="R7903d82e76db40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65272758145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f3a55d43b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7738105444c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a2b619bf543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6bf8822c94e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a29547167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617ec47314a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9e32cf7149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 CAPILE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FILIPE PEREIRA CAPILÉ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