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c3a57f0b7a49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58ae24b3f04e2e"/>
  </p:sldMasterIdLst>
  <p:sldIdLst>
    <p:sldId xmlns:r="http://schemas.openxmlformats.org/officeDocument/2006/relationships" id="256" r:id="Rc57b339e2ca6480b"/>
    <p:sldId xmlns:r="http://schemas.openxmlformats.org/officeDocument/2006/relationships" id="257" r:id="Rda6be1a3d8b1463c"/>
    <p:sldId xmlns:r="http://schemas.openxmlformats.org/officeDocument/2006/relationships" id="258" r:id="Rdbb6347736864621"/>
    <p:sldId xmlns:r="http://schemas.openxmlformats.org/officeDocument/2006/relationships" id="259" r:id="Rec779425b15e4073"/>
    <p:sldId xmlns:r="http://schemas.openxmlformats.org/officeDocument/2006/relationships" id="260" r:id="Ra0f4659ff16c4d9e"/>
    <p:sldId xmlns:r="http://schemas.openxmlformats.org/officeDocument/2006/relationships" id="261" r:id="Rd2b89dffe3c34c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8ae24b3f04e2e" /><Relationship Type="http://schemas.openxmlformats.org/officeDocument/2006/relationships/slide" Target="/ppt/slides/slide1.xml" Id="Rc57b339e2ca6480b" /><Relationship Type="http://schemas.openxmlformats.org/officeDocument/2006/relationships/slide" Target="/ppt/slides/slide2.xml" Id="Rda6be1a3d8b1463c" /><Relationship Type="http://schemas.openxmlformats.org/officeDocument/2006/relationships/slide" Target="/ppt/slides/slide3.xml" Id="Rdbb6347736864621" /><Relationship Type="http://schemas.openxmlformats.org/officeDocument/2006/relationships/slide" Target="/ppt/slides/slide4.xml" Id="Rec779425b15e4073" /><Relationship Type="http://schemas.openxmlformats.org/officeDocument/2006/relationships/slide" Target="/ppt/slides/slide5.xml" Id="Ra0f4659ff16c4d9e" /><Relationship Type="http://schemas.openxmlformats.org/officeDocument/2006/relationships/slide" Target="/ppt/slides/slide6.xml" Id="Rd2b89dffe3c34c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4c6512cacd47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d44c4e4224fd9" /><Relationship Type="http://schemas.openxmlformats.org/officeDocument/2006/relationships/theme" Target="/ppt/slideMasters/theme/theme1.xml" Id="R9c87e310a0444c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7d44c4e4224f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189b2fdb24a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500c6cc084b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2a48c214e43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765f2417c43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c0f6ced6b48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756fe5b5a41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SERGIO CAPILE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Sergio Capile, Bolignummer H0401, Ravnkollbakken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sergio.capile@gmail.com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911 690 128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