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ed554629d47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036fe7f73d4876"/>
  </p:sldMasterIdLst>
  <p:sldIdLst>
    <p:sldId xmlns:r="http://schemas.openxmlformats.org/officeDocument/2006/relationships" id="256" r:id="Re4b2ebd573fa4819"/>
    <p:sldId xmlns:r="http://schemas.openxmlformats.org/officeDocument/2006/relationships" id="257" r:id="Ra79b46a765134866"/>
    <p:sldId xmlns:r="http://schemas.openxmlformats.org/officeDocument/2006/relationships" id="258" r:id="Re45438c1f86341ff"/>
    <p:sldId xmlns:r="http://schemas.openxmlformats.org/officeDocument/2006/relationships" id="259" r:id="R501250058ce14b8f"/>
    <p:sldId xmlns:r="http://schemas.openxmlformats.org/officeDocument/2006/relationships" id="260" r:id="R4a4ffde5c0554b94"/>
    <p:sldId xmlns:r="http://schemas.openxmlformats.org/officeDocument/2006/relationships" id="261" r:id="R0e8574ad0ed84c25"/>
    <p:sldId xmlns:r="http://schemas.openxmlformats.org/officeDocument/2006/relationships" id="262" r:id="R440922eac843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36fe7f73d4876" /><Relationship Type="http://schemas.openxmlformats.org/officeDocument/2006/relationships/slide" Target="/ppt/slides/slide1.xml" Id="Re4b2ebd573fa4819" /><Relationship Type="http://schemas.openxmlformats.org/officeDocument/2006/relationships/slide" Target="/ppt/slides/slide2.xml" Id="Ra79b46a765134866" /><Relationship Type="http://schemas.openxmlformats.org/officeDocument/2006/relationships/slide" Target="/ppt/slides/slide3.xml" Id="Re45438c1f86341ff" /><Relationship Type="http://schemas.openxmlformats.org/officeDocument/2006/relationships/slide" Target="/ppt/slides/slide4.xml" Id="R501250058ce14b8f" /><Relationship Type="http://schemas.openxmlformats.org/officeDocument/2006/relationships/slide" Target="/ppt/slides/slide5.xml" Id="R4a4ffde5c0554b94" /><Relationship Type="http://schemas.openxmlformats.org/officeDocument/2006/relationships/slide" Target="/ppt/slides/slide6.xml" Id="R0e8574ad0ed84c25" /><Relationship Type="http://schemas.openxmlformats.org/officeDocument/2006/relationships/slide" Target="/ppt/slides/slide7.xml" Id="R440922eac843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19197310d44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71f16f7174a5d" /><Relationship Type="http://schemas.openxmlformats.org/officeDocument/2006/relationships/theme" Target="/ppt/slideMasters/theme/theme1.xml" Id="R2ce687145e0343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771f16f7174a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2681336234a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0e27128f343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fc848ff4c4b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03639e81448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f09c28e1c43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188a5d43e4c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02d77d8294b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