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92b579474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b8a6e52e64125"/>
  </p:sldMasterIdLst>
  <p:sldIdLst>
    <p:sldId xmlns:r="http://schemas.openxmlformats.org/officeDocument/2006/relationships" id="256" r:id="R496f30c3083e4e3c"/>
    <p:sldId xmlns:r="http://schemas.openxmlformats.org/officeDocument/2006/relationships" id="257" r:id="Rfb07480c14bd4f28"/>
    <p:sldId xmlns:r="http://schemas.openxmlformats.org/officeDocument/2006/relationships" id="258" r:id="Rb6c7e556a70d4c16"/>
    <p:sldId xmlns:r="http://schemas.openxmlformats.org/officeDocument/2006/relationships" id="259" r:id="Ra9494638783c4997"/>
    <p:sldId xmlns:r="http://schemas.openxmlformats.org/officeDocument/2006/relationships" id="260" r:id="R6095c82726134cce"/>
    <p:sldId xmlns:r="http://schemas.openxmlformats.org/officeDocument/2006/relationships" id="261" r:id="Rea45a3aca159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b8a6e52e64125" /><Relationship Type="http://schemas.openxmlformats.org/officeDocument/2006/relationships/slide" Target="/ppt/slides/slide1.xml" Id="R496f30c3083e4e3c" /><Relationship Type="http://schemas.openxmlformats.org/officeDocument/2006/relationships/slide" Target="/ppt/slides/slide2.xml" Id="Rfb07480c14bd4f28" /><Relationship Type="http://schemas.openxmlformats.org/officeDocument/2006/relationships/slide" Target="/ppt/slides/slide3.xml" Id="Rb6c7e556a70d4c16" /><Relationship Type="http://schemas.openxmlformats.org/officeDocument/2006/relationships/slide" Target="/ppt/slides/slide4.xml" Id="Ra9494638783c4997" /><Relationship Type="http://schemas.openxmlformats.org/officeDocument/2006/relationships/slide" Target="/ppt/slides/slide5.xml" Id="R6095c82726134cce" /><Relationship Type="http://schemas.openxmlformats.org/officeDocument/2006/relationships/slide" Target="/ppt/slides/slide6.xml" Id="Rea45a3aca159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39e22a581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53eb8d45a4262" /><Relationship Type="http://schemas.openxmlformats.org/officeDocument/2006/relationships/theme" Target="/ppt/slideMasters/theme/theme1.xml" Id="Re836de70b2af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53eb8d45a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3db282636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890c74974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0d50f26ee4b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3a786a3d0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583bc53d9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9c150bea0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