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8541fcab4748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50ed1b677e4e45"/>
  </p:sldMasterIdLst>
  <p:sldIdLst>
    <p:sldId xmlns:r="http://schemas.openxmlformats.org/officeDocument/2006/relationships" id="256" r:id="R75ce9b7f49374643"/>
    <p:sldId xmlns:r="http://schemas.openxmlformats.org/officeDocument/2006/relationships" id="257" r:id="R17019f0647424896"/>
    <p:sldId xmlns:r="http://schemas.openxmlformats.org/officeDocument/2006/relationships" id="258" r:id="R738e97b42f5d499b"/>
    <p:sldId xmlns:r="http://schemas.openxmlformats.org/officeDocument/2006/relationships" id="259" r:id="Ra599038847504fc7"/>
    <p:sldId xmlns:r="http://schemas.openxmlformats.org/officeDocument/2006/relationships" id="260" r:id="R71d61c8210b04497"/>
    <p:sldId xmlns:r="http://schemas.openxmlformats.org/officeDocument/2006/relationships" id="261" r:id="Re82cd876971441d8"/>
    <p:sldId xmlns:r="http://schemas.openxmlformats.org/officeDocument/2006/relationships" id="262" r:id="Re049a02b7e5141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0ed1b677e4e45" /><Relationship Type="http://schemas.openxmlformats.org/officeDocument/2006/relationships/slide" Target="/ppt/slides/slide1.xml" Id="R75ce9b7f49374643" /><Relationship Type="http://schemas.openxmlformats.org/officeDocument/2006/relationships/slide" Target="/ppt/slides/slide2.xml" Id="R17019f0647424896" /><Relationship Type="http://schemas.openxmlformats.org/officeDocument/2006/relationships/slide" Target="/ppt/slides/slide3.xml" Id="R738e97b42f5d499b" /><Relationship Type="http://schemas.openxmlformats.org/officeDocument/2006/relationships/slide" Target="/ppt/slides/slide4.xml" Id="Ra599038847504fc7" /><Relationship Type="http://schemas.openxmlformats.org/officeDocument/2006/relationships/slide" Target="/ppt/slides/slide5.xml" Id="R71d61c8210b04497" /><Relationship Type="http://schemas.openxmlformats.org/officeDocument/2006/relationships/slide" Target="/ppt/slides/slide6.xml" Id="Re82cd876971441d8" /><Relationship Type="http://schemas.openxmlformats.org/officeDocument/2006/relationships/slide" Target="/ppt/slides/slide7.xml" Id="Re049a02b7e5141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40da9322646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5eced350e49d2" /><Relationship Type="http://schemas.openxmlformats.org/officeDocument/2006/relationships/theme" Target="/ppt/slideMasters/theme/theme1.xml" Id="R08c1cbbfdec64c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75eced350e49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04238b0de43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b913989e549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17d24ddc449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b93b9493b41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1a629ab604f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7fa75bc5f4b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0e12898e442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GRESSETH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GRESSETH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892 855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4 425 609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4 647 681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GRESSETH JON HELGE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GRESSETH REIDAR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911 638 320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